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2" r:id="rId6"/>
    <p:sldId id="261" r:id="rId7"/>
    <p:sldId id="277" r:id="rId8"/>
    <p:sldId id="262" r:id="rId9"/>
    <p:sldId id="263" r:id="rId10"/>
    <p:sldId id="264" r:id="rId11"/>
    <p:sldId id="266" r:id="rId12"/>
    <p:sldId id="268" r:id="rId13"/>
    <p:sldId id="269" r:id="rId14"/>
    <p:sldId id="273" r:id="rId15"/>
    <p:sldId id="275" r:id="rId16"/>
    <p:sldId id="270" r:id="rId17"/>
    <p:sldId id="271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86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421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752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5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61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63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1122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471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61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19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45023-7DA3-4005-9B5E-6B905526EC4D}" type="datetimeFigureOut">
              <a:rPr lang="ko-KR" altLang="en-US" smtClean="0"/>
              <a:t>2015-10-07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B2BC0-7A95-4192-8F7D-E2BCB236F8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36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5100" y="1046163"/>
            <a:ext cx="9575800" cy="2387600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latin typeface="+mj-ea"/>
              </a:rPr>
              <a:t>Mental Model</a:t>
            </a:r>
            <a:r>
              <a:rPr lang="en-US" altLang="ko-KR" dirty="0" smtClean="0">
                <a:latin typeface="+mj-ea"/>
              </a:rPr>
              <a:t/>
            </a:r>
            <a:br>
              <a:rPr lang="en-US" altLang="ko-KR" dirty="0" smtClean="0">
                <a:latin typeface="+mj-ea"/>
              </a:rPr>
            </a:br>
            <a:r>
              <a:rPr lang="en-US" altLang="ko-KR" sz="4000" dirty="0" smtClean="0">
                <a:solidFill>
                  <a:srgbClr val="0070C0"/>
                </a:solidFill>
                <a:latin typeface="+mj-ea"/>
              </a:rPr>
              <a:t>Everybody sees the world with a pair of glasses.</a:t>
            </a:r>
            <a:endParaRPr lang="ko-KR" altLang="en-US" sz="4000" dirty="0">
              <a:solidFill>
                <a:srgbClr val="0070C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4019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783379" y="667079"/>
            <a:ext cx="7357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2" eaLnBrk="1" hangingPunct="1"/>
            <a:r>
              <a:rPr lang="en-US" altLang="ko-KR" sz="2800" b="1" dirty="0" smtClean="0">
                <a:latin typeface="+mj-ea"/>
                <a:ea typeface="+mj-ea"/>
              </a:rPr>
              <a:t>   How Does Mental Model Emerge?</a:t>
            </a:r>
            <a:endParaRPr lang="ko-KR" altLang="en-US" sz="2800" b="1" dirty="0">
              <a:latin typeface="+mj-ea"/>
              <a:ea typeface="+mj-ea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016501" y="1793875"/>
            <a:ext cx="1655763" cy="865188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Assumptions</a:t>
            </a:r>
            <a:endParaRPr lang="ko-KR" altLang="en-US" sz="1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7248526" y="2946401"/>
            <a:ext cx="1655763" cy="792163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Test of</a:t>
            </a:r>
          </a:p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Assumptions</a:t>
            </a:r>
            <a:endParaRPr lang="ko-KR" altLang="en-US" sz="1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016501" y="4316414"/>
            <a:ext cx="1655763" cy="790575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Beliefs</a:t>
            </a:r>
            <a:endParaRPr lang="en-US" altLang="ko-KR" sz="1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 eaLnBrk="1" hangingPunct="1"/>
            <a:r>
              <a:rPr lang="en-US" altLang="ko-KR" sz="1400" b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Big Assumptions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724151" y="2874964"/>
            <a:ext cx="1871663" cy="936623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endParaRPr lang="en-US" altLang="ko-KR" sz="1400" b="1" dirty="0" smtClean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Reconstruction</a:t>
            </a:r>
          </a:p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Of world based on</a:t>
            </a:r>
            <a:endParaRPr lang="en-US" altLang="ko-KR" sz="1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 algn="ctr" eaLnBrk="1" hangingPunct="1"/>
            <a:r>
              <a:rPr lang="en-US" altLang="ko-KR" sz="1400" b="1" dirty="0" smtClean="0">
                <a:solidFill>
                  <a:srgbClr val="000000"/>
                </a:solidFill>
                <a:latin typeface="Lucida Sans Unicode" panose="020B0602030504020204" pitchFamily="34" charset="0"/>
              </a:rPr>
              <a:t>Big Assumption</a:t>
            </a:r>
            <a:endParaRPr lang="ko-KR" altLang="en-US" sz="1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6672263" y="2154238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7896225" y="2154239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7896225" y="37385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6672263" y="474662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3792538" y="474662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V="1">
            <a:off x="3792538" y="3883025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V="1">
            <a:off x="3792538" y="2227264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3792539" y="2227263"/>
            <a:ext cx="11509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447" name="AutoShape 15"/>
          <p:cNvSpPr>
            <a:spLocks noChangeArrowheads="1"/>
          </p:cNvSpPr>
          <p:nvPr/>
        </p:nvSpPr>
        <p:spPr bwMode="auto">
          <a:xfrm>
            <a:off x="5016500" y="2801939"/>
            <a:ext cx="1657350" cy="1296987"/>
          </a:xfrm>
          <a:prstGeom prst="sun">
            <a:avLst>
              <a:gd name="adj" fmla="val 25000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400" b="1">
                <a:solidFill>
                  <a:srgbClr val="000000"/>
                </a:solidFill>
                <a:latin typeface="Lucida Sans Unicode" panose="020B0602030504020204" pitchFamily="34" charset="0"/>
              </a:rPr>
              <a:t>MM</a:t>
            </a:r>
          </a:p>
        </p:txBody>
      </p:sp>
    </p:spTree>
    <p:extLst>
      <p:ext uri="{BB962C8B-B14F-4D97-AF65-F5344CB8AC3E}">
        <p14:creationId xmlns:p14="http://schemas.microsoft.com/office/powerpoint/2010/main" val="2672529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79638" y="728220"/>
            <a:ext cx="776922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2800" b="1" dirty="0" smtClean="0">
                <a:solidFill>
                  <a:schemeClr val="tx2"/>
                </a:solidFill>
                <a:latin typeface="+mn-lt"/>
                <a:ea typeface="휴먼옛체" panose="02010504000101010101" pitchFamily="2" charset="-127"/>
              </a:rPr>
              <a:t>Definition of Mental Model</a:t>
            </a:r>
            <a:r>
              <a:rPr lang="ko-KR" altLang="en-US" sz="2800" b="1" dirty="0" smtClean="0">
                <a:solidFill>
                  <a:schemeClr val="tx2"/>
                </a:solidFill>
                <a:latin typeface="+mn-lt"/>
                <a:ea typeface="휴먼옛체" panose="02010504000101010101" pitchFamily="2" charset="-127"/>
              </a:rPr>
              <a:t> </a:t>
            </a:r>
            <a:endParaRPr lang="ko-KR" altLang="en-US" sz="2800" b="1" dirty="0">
              <a:solidFill>
                <a:schemeClr val="tx2"/>
              </a:solidFill>
              <a:latin typeface="+mn-lt"/>
              <a:ea typeface="휴먼옛체" panose="02010504000101010101" pitchFamily="2" charset="-127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871893" y="1464821"/>
            <a:ext cx="9417963" cy="86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ko-KR" b="1" dirty="0">
                <a:latin typeface="+mn-lt"/>
                <a:ea typeface="HY헤드라인M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b="1" dirty="0" smtClean="0">
                <a:latin typeface="+mn-lt"/>
                <a:ea typeface="HY헤드라인M" panose="02030600000101010101" pitchFamily="18" charset="-127"/>
                <a:cs typeface="Arial" panose="020B0604020202020204" pitchFamily="34" charset="0"/>
              </a:rPr>
              <a:t>Humans’ cognitive map that works as a glass that helps interpret the outer world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ko-KR" b="1" dirty="0">
                <a:latin typeface="+mn-lt"/>
                <a:ea typeface="HY헤드라인M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b="1" dirty="0" smtClean="0">
                <a:latin typeface="+mn-lt"/>
                <a:ea typeface="HY헤드라인M" panose="02030600000101010101" pitchFamily="18" charset="-127"/>
                <a:cs typeface="Arial" panose="020B0604020202020204" pitchFamily="34" charset="0"/>
              </a:rPr>
              <a:t> and reconstruct the world as you believe.</a:t>
            </a:r>
            <a:endParaRPr lang="ko-KR" altLang="en-US" b="1" dirty="0">
              <a:solidFill>
                <a:srgbClr val="003399"/>
              </a:solidFill>
              <a:latin typeface="+mn-lt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20484" name="AutoShape 4"/>
          <p:cNvSpPr>
            <a:spLocks noChangeAspect="1" noChangeArrowheads="1" noTextEdit="1"/>
          </p:cNvSpPr>
          <p:nvPr/>
        </p:nvSpPr>
        <p:spPr bwMode="auto">
          <a:xfrm>
            <a:off x="4171951" y="2636839"/>
            <a:ext cx="41052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5" name="Freeform 5"/>
          <p:cNvSpPr>
            <a:spLocks/>
          </p:cNvSpPr>
          <p:nvPr/>
        </p:nvSpPr>
        <p:spPr bwMode="auto">
          <a:xfrm>
            <a:off x="4151314" y="2636839"/>
            <a:ext cx="4105275" cy="3311525"/>
          </a:xfrm>
          <a:custGeom>
            <a:avLst/>
            <a:gdLst>
              <a:gd name="T0" fmla="*/ 2147483647 w 2586"/>
              <a:gd name="T1" fmla="*/ 2147483647 h 2086"/>
              <a:gd name="T2" fmla="*/ 2147483647 w 2586"/>
              <a:gd name="T3" fmla="*/ 2147483647 h 2086"/>
              <a:gd name="T4" fmla="*/ 2147483647 w 2586"/>
              <a:gd name="T5" fmla="*/ 2147483647 h 2086"/>
              <a:gd name="T6" fmla="*/ 2147483647 w 2586"/>
              <a:gd name="T7" fmla="*/ 2147483647 h 2086"/>
              <a:gd name="T8" fmla="*/ 2147483647 w 2586"/>
              <a:gd name="T9" fmla="*/ 2147483647 h 2086"/>
              <a:gd name="T10" fmla="*/ 2147483647 w 2586"/>
              <a:gd name="T11" fmla="*/ 2147483647 h 2086"/>
              <a:gd name="T12" fmla="*/ 2147483647 w 2586"/>
              <a:gd name="T13" fmla="*/ 2147483647 h 2086"/>
              <a:gd name="T14" fmla="*/ 2147483647 w 2586"/>
              <a:gd name="T15" fmla="*/ 0 h 2086"/>
              <a:gd name="T16" fmla="*/ 2147483647 w 2586"/>
              <a:gd name="T17" fmla="*/ 2147483647 h 2086"/>
              <a:gd name="T18" fmla="*/ 2147483647 w 2586"/>
              <a:gd name="T19" fmla="*/ 2147483647 h 2086"/>
              <a:gd name="T20" fmla="*/ 2147483647 w 2586"/>
              <a:gd name="T21" fmla="*/ 2147483647 h 2086"/>
              <a:gd name="T22" fmla="*/ 2147483647 w 2586"/>
              <a:gd name="T23" fmla="*/ 2147483647 h 2086"/>
              <a:gd name="T24" fmla="*/ 2147483647 w 2586"/>
              <a:gd name="T25" fmla="*/ 2147483647 h 2086"/>
              <a:gd name="T26" fmla="*/ 2147483647 w 2586"/>
              <a:gd name="T27" fmla="*/ 2147483647 h 2086"/>
              <a:gd name="T28" fmla="*/ 2147483647 w 2586"/>
              <a:gd name="T29" fmla="*/ 2147483647 h 2086"/>
              <a:gd name="T30" fmla="*/ 2147483647 w 2586"/>
              <a:gd name="T31" fmla="*/ 2147483647 h 2086"/>
              <a:gd name="T32" fmla="*/ 2147483647 w 2586"/>
              <a:gd name="T33" fmla="*/ 2147483647 h 2086"/>
              <a:gd name="T34" fmla="*/ 2147483647 w 2586"/>
              <a:gd name="T35" fmla="*/ 2147483647 h 2086"/>
              <a:gd name="T36" fmla="*/ 2147483647 w 2586"/>
              <a:gd name="T37" fmla="*/ 2147483647 h 2086"/>
              <a:gd name="T38" fmla="*/ 2147483647 w 2586"/>
              <a:gd name="T39" fmla="*/ 2147483647 h 2086"/>
              <a:gd name="T40" fmla="*/ 2147483647 w 2586"/>
              <a:gd name="T41" fmla="*/ 2147483647 h 2086"/>
              <a:gd name="T42" fmla="*/ 2147483647 w 2586"/>
              <a:gd name="T43" fmla="*/ 2147483647 h 2086"/>
              <a:gd name="T44" fmla="*/ 2147483647 w 2586"/>
              <a:gd name="T45" fmla="*/ 2147483647 h 2086"/>
              <a:gd name="T46" fmla="*/ 2147483647 w 2586"/>
              <a:gd name="T47" fmla="*/ 2147483647 h 2086"/>
              <a:gd name="T48" fmla="*/ 2147483647 w 2586"/>
              <a:gd name="T49" fmla="*/ 2147483647 h 2086"/>
              <a:gd name="T50" fmla="*/ 2147483647 w 2586"/>
              <a:gd name="T51" fmla="*/ 2147483647 h 2086"/>
              <a:gd name="T52" fmla="*/ 2147483647 w 2586"/>
              <a:gd name="T53" fmla="*/ 2147483647 h 2086"/>
              <a:gd name="T54" fmla="*/ 2147483647 w 2586"/>
              <a:gd name="T55" fmla="*/ 2147483647 h 2086"/>
              <a:gd name="T56" fmla="*/ 2147483647 w 2586"/>
              <a:gd name="T57" fmla="*/ 2147483647 h 2086"/>
              <a:gd name="T58" fmla="*/ 2147483647 w 2586"/>
              <a:gd name="T59" fmla="*/ 2147483647 h 2086"/>
              <a:gd name="T60" fmla="*/ 0 w 2586"/>
              <a:gd name="T61" fmla="*/ 2147483647 h 2086"/>
              <a:gd name="T62" fmla="*/ 0 w 2586"/>
              <a:gd name="T63" fmla="*/ 2147483647 h 2086"/>
              <a:gd name="T64" fmla="*/ 2147483647 w 2586"/>
              <a:gd name="T65" fmla="*/ 2147483647 h 2086"/>
              <a:gd name="T66" fmla="*/ 2147483647 w 2586"/>
              <a:gd name="T67" fmla="*/ 2147483647 h 2086"/>
              <a:gd name="T68" fmla="*/ 2147483647 w 2586"/>
              <a:gd name="T69" fmla="*/ 2147483647 h 2086"/>
              <a:gd name="T70" fmla="*/ 2147483647 w 2586"/>
              <a:gd name="T71" fmla="*/ 2147483647 h 2086"/>
              <a:gd name="T72" fmla="*/ 2147483647 w 2586"/>
              <a:gd name="T73" fmla="*/ 2147483647 h 2086"/>
              <a:gd name="T74" fmla="*/ 2147483647 w 2586"/>
              <a:gd name="T75" fmla="*/ 2147483647 h 2086"/>
              <a:gd name="T76" fmla="*/ 2147483647 w 2586"/>
              <a:gd name="T77" fmla="*/ 2147483647 h 2086"/>
              <a:gd name="T78" fmla="*/ 2147483647 w 2586"/>
              <a:gd name="T79" fmla="*/ 2147483647 h 2086"/>
              <a:gd name="T80" fmla="*/ 2147483647 w 2586"/>
              <a:gd name="T81" fmla="*/ 2147483647 h 2086"/>
              <a:gd name="T82" fmla="*/ 2147483647 w 2586"/>
              <a:gd name="T83" fmla="*/ 2147483647 h 2086"/>
              <a:gd name="T84" fmla="*/ 2147483647 w 2586"/>
              <a:gd name="T85" fmla="*/ 2147483647 h 2086"/>
              <a:gd name="T86" fmla="*/ 2147483647 w 2586"/>
              <a:gd name="T87" fmla="*/ 2147483647 h 2086"/>
              <a:gd name="T88" fmla="*/ 2147483647 w 2586"/>
              <a:gd name="T89" fmla="*/ 2147483647 h 2086"/>
              <a:gd name="T90" fmla="*/ 2147483647 w 2586"/>
              <a:gd name="T91" fmla="*/ 2147483647 h 2086"/>
              <a:gd name="T92" fmla="*/ 2147483647 w 2586"/>
              <a:gd name="T93" fmla="*/ 2147483647 h 2086"/>
              <a:gd name="T94" fmla="*/ 2147483647 w 2586"/>
              <a:gd name="T95" fmla="*/ 2147483647 h 2086"/>
              <a:gd name="T96" fmla="*/ 2147483647 w 2586"/>
              <a:gd name="T97" fmla="*/ 2147483647 h 2086"/>
              <a:gd name="T98" fmla="*/ 2147483647 w 2586"/>
              <a:gd name="T99" fmla="*/ 2147483647 h 208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586"/>
              <a:gd name="T151" fmla="*/ 0 h 2086"/>
              <a:gd name="T152" fmla="*/ 2586 w 2586"/>
              <a:gd name="T153" fmla="*/ 2086 h 208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586" h="2086">
                <a:moveTo>
                  <a:pt x="584" y="333"/>
                </a:moveTo>
                <a:lnTo>
                  <a:pt x="656" y="206"/>
                </a:lnTo>
                <a:lnTo>
                  <a:pt x="750" y="134"/>
                </a:lnTo>
                <a:lnTo>
                  <a:pt x="903" y="77"/>
                </a:lnTo>
                <a:lnTo>
                  <a:pt x="1010" y="6"/>
                </a:lnTo>
                <a:lnTo>
                  <a:pt x="1246" y="11"/>
                </a:lnTo>
                <a:lnTo>
                  <a:pt x="1416" y="21"/>
                </a:lnTo>
                <a:lnTo>
                  <a:pt x="1440" y="0"/>
                </a:lnTo>
                <a:lnTo>
                  <a:pt x="1570" y="67"/>
                </a:lnTo>
                <a:lnTo>
                  <a:pt x="1724" y="103"/>
                </a:lnTo>
                <a:lnTo>
                  <a:pt x="1924" y="215"/>
                </a:lnTo>
                <a:lnTo>
                  <a:pt x="1971" y="344"/>
                </a:lnTo>
                <a:lnTo>
                  <a:pt x="2065" y="620"/>
                </a:lnTo>
                <a:lnTo>
                  <a:pt x="2031" y="803"/>
                </a:lnTo>
                <a:lnTo>
                  <a:pt x="2031" y="875"/>
                </a:lnTo>
                <a:lnTo>
                  <a:pt x="2060" y="896"/>
                </a:lnTo>
                <a:lnTo>
                  <a:pt x="2078" y="1049"/>
                </a:lnTo>
                <a:lnTo>
                  <a:pt x="2036" y="1156"/>
                </a:lnTo>
                <a:lnTo>
                  <a:pt x="1930" y="1242"/>
                </a:lnTo>
                <a:lnTo>
                  <a:pt x="1818" y="1376"/>
                </a:lnTo>
                <a:lnTo>
                  <a:pt x="1782" y="1376"/>
                </a:lnTo>
                <a:lnTo>
                  <a:pt x="1800" y="1467"/>
                </a:lnTo>
                <a:lnTo>
                  <a:pt x="1800" y="1514"/>
                </a:lnTo>
                <a:lnTo>
                  <a:pt x="1895" y="1646"/>
                </a:lnTo>
                <a:lnTo>
                  <a:pt x="1966" y="1774"/>
                </a:lnTo>
                <a:lnTo>
                  <a:pt x="2031" y="1841"/>
                </a:lnTo>
                <a:lnTo>
                  <a:pt x="2290" y="1913"/>
                </a:lnTo>
                <a:lnTo>
                  <a:pt x="2492" y="1984"/>
                </a:lnTo>
                <a:lnTo>
                  <a:pt x="2586" y="2061"/>
                </a:lnTo>
                <a:lnTo>
                  <a:pt x="2586" y="2086"/>
                </a:lnTo>
                <a:lnTo>
                  <a:pt x="0" y="2086"/>
                </a:lnTo>
                <a:lnTo>
                  <a:pt x="0" y="2020"/>
                </a:lnTo>
                <a:lnTo>
                  <a:pt x="296" y="1882"/>
                </a:lnTo>
                <a:lnTo>
                  <a:pt x="526" y="1780"/>
                </a:lnTo>
                <a:lnTo>
                  <a:pt x="679" y="1621"/>
                </a:lnTo>
                <a:lnTo>
                  <a:pt x="721" y="1560"/>
                </a:lnTo>
                <a:lnTo>
                  <a:pt x="744" y="1457"/>
                </a:lnTo>
                <a:lnTo>
                  <a:pt x="791" y="1436"/>
                </a:lnTo>
                <a:lnTo>
                  <a:pt x="791" y="1376"/>
                </a:lnTo>
                <a:lnTo>
                  <a:pt x="714" y="1329"/>
                </a:lnTo>
                <a:lnTo>
                  <a:pt x="632" y="1201"/>
                </a:lnTo>
                <a:lnTo>
                  <a:pt x="537" y="1156"/>
                </a:lnTo>
                <a:lnTo>
                  <a:pt x="508" y="1022"/>
                </a:lnTo>
                <a:lnTo>
                  <a:pt x="532" y="906"/>
                </a:lnTo>
                <a:lnTo>
                  <a:pt x="568" y="870"/>
                </a:lnTo>
                <a:lnTo>
                  <a:pt x="526" y="681"/>
                </a:lnTo>
                <a:lnTo>
                  <a:pt x="519" y="517"/>
                </a:lnTo>
                <a:lnTo>
                  <a:pt x="573" y="389"/>
                </a:lnTo>
                <a:lnTo>
                  <a:pt x="602" y="348"/>
                </a:lnTo>
                <a:lnTo>
                  <a:pt x="584" y="333"/>
                </a:lnTo>
                <a:close/>
              </a:path>
            </a:pathLst>
          </a:custGeom>
          <a:solidFill>
            <a:srgbClr val="D8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6" name="Freeform 6"/>
          <p:cNvSpPr>
            <a:spLocks/>
          </p:cNvSpPr>
          <p:nvPr/>
        </p:nvSpPr>
        <p:spPr bwMode="auto">
          <a:xfrm>
            <a:off x="5059363" y="3186114"/>
            <a:ext cx="793750" cy="1665287"/>
          </a:xfrm>
          <a:custGeom>
            <a:avLst/>
            <a:gdLst>
              <a:gd name="T0" fmla="*/ 2147483647 w 500"/>
              <a:gd name="T1" fmla="*/ 2147483647 h 1049"/>
              <a:gd name="T2" fmla="*/ 2147483647 w 500"/>
              <a:gd name="T3" fmla="*/ 2147483647 h 1049"/>
              <a:gd name="T4" fmla="*/ 2147483647 w 500"/>
              <a:gd name="T5" fmla="*/ 2147483647 h 1049"/>
              <a:gd name="T6" fmla="*/ 2147483647 w 500"/>
              <a:gd name="T7" fmla="*/ 2147483647 h 1049"/>
              <a:gd name="T8" fmla="*/ 2147483647 w 500"/>
              <a:gd name="T9" fmla="*/ 2147483647 h 1049"/>
              <a:gd name="T10" fmla="*/ 2147483647 w 500"/>
              <a:gd name="T11" fmla="*/ 2147483647 h 1049"/>
              <a:gd name="T12" fmla="*/ 2147483647 w 500"/>
              <a:gd name="T13" fmla="*/ 2147483647 h 1049"/>
              <a:gd name="T14" fmla="*/ 2147483647 w 500"/>
              <a:gd name="T15" fmla="*/ 2147483647 h 1049"/>
              <a:gd name="T16" fmla="*/ 0 w 500"/>
              <a:gd name="T17" fmla="*/ 2147483647 h 1049"/>
              <a:gd name="T18" fmla="*/ 2147483647 w 500"/>
              <a:gd name="T19" fmla="*/ 2147483647 h 1049"/>
              <a:gd name="T20" fmla="*/ 2147483647 w 500"/>
              <a:gd name="T21" fmla="*/ 0 h 1049"/>
              <a:gd name="T22" fmla="*/ 2147483647 w 500"/>
              <a:gd name="T23" fmla="*/ 2147483647 h 1049"/>
              <a:gd name="T24" fmla="*/ 2147483647 w 500"/>
              <a:gd name="T25" fmla="*/ 2147483647 h 1049"/>
              <a:gd name="T26" fmla="*/ 2147483647 w 500"/>
              <a:gd name="T27" fmla="*/ 2147483647 h 1049"/>
              <a:gd name="T28" fmla="*/ 2147483647 w 500"/>
              <a:gd name="T29" fmla="*/ 2147483647 h 1049"/>
              <a:gd name="T30" fmla="*/ 2147483647 w 500"/>
              <a:gd name="T31" fmla="*/ 2147483647 h 1049"/>
              <a:gd name="T32" fmla="*/ 2147483647 w 500"/>
              <a:gd name="T33" fmla="*/ 2147483647 h 1049"/>
              <a:gd name="T34" fmla="*/ 2147483647 w 500"/>
              <a:gd name="T35" fmla="*/ 2147483647 h 1049"/>
              <a:gd name="T36" fmla="*/ 2147483647 w 500"/>
              <a:gd name="T37" fmla="*/ 2147483647 h 1049"/>
              <a:gd name="T38" fmla="*/ 2147483647 w 500"/>
              <a:gd name="T39" fmla="*/ 2147483647 h 1049"/>
              <a:gd name="T40" fmla="*/ 2147483647 w 500"/>
              <a:gd name="T41" fmla="*/ 2147483647 h 1049"/>
              <a:gd name="T42" fmla="*/ 2147483647 w 500"/>
              <a:gd name="T43" fmla="*/ 2147483647 h 1049"/>
              <a:gd name="T44" fmla="*/ 2147483647 w 500"/>
              <a:gd name="T45" fmla="*/ 2147483647 h 1049"/>
              <a:gd name="T46" fmla="*/ 2147483647 w 500"/>
              <a:gd name="T47" fmla="*/ 2147483647 h 1049"/>
              <a:gd name="T48" fmla="*/ 2147483647 w 500"/>
              <a:gd name="T49" fmla="*/ 2147483647 h 1049"/>
              <a:gd name="T50" fmla="*/ 2147483647 w 500"/>
              <a:gd name="T51" fmla="*/ 2147483647 h 1049"/>
              <a:gd name="T52" fmla="*/ 2147483647 w 500"/>
              <a:gd name="T53" fmla="*/ 2147483647 h 1049"/>
              <a:gd name="T54" fmla="*/ 2147483647 w 500"/>
              <a:gd name="T55" fmla="*/ 2147483647 h 1049"/>
              <a:gd name="T56" fmla="*/ 2147483647 w 500"/>
              <a:gd name="T57" fmla="*/ 2147483647 h 1049"/>
              <a:gd name="T58" fmla="*/ 2147483647 w 500"/>
              <a:gd name="T59" fmla="*/ 2147483647 h 1049"/>
              <a:gd name="T60" fmla="*/ 2147483647 w 500"/>
              <a:gd name="T61" fmla="*/ 2147483647 h 1049"/>
              <a:gd name="T62" fmla="*/ 2147483647 w 500"/>
              <a:gd name="T63" fmla="*/ 2147483647 h 104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00"/>
              <a:gd name="T97" fmla="*/ 0 h 1049"/>
              <a:gd name="T98" fmla="*/ 500 w 500"/>
              <a:gd name="T99" fmla="*/ 1049 h 104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00" h="1049">
                <a:moveTo>
                  <a:pt x="500" y="1049"/>
                </a:moveTo>
                <a:lnTo>
                  <a:pt x="420" y="1015"/>
                </a:lnTo>
                <a:lnTo>
                  <a:pt x="416" y="1046"/>
                </a:lnTo>
                <a:lnTo>
                  <a:pt x="331" y="1007"/>
                </a:lnTo>
                <a:lnTo>
                  <a:pt x="256" y="954"/>
                </a:lnTo>
                <a:lnTo>
                  <a:pt x="118" y="754"/>
                </a:lnTo>
                <a:lnTo>
                  <a:pt x="70" y="614"/>
                </a:lnTo>
                <a:lnTo>
                  <a:pt x="30" y="433"/>
                </a:lnTo>
                <a:lnTo>
                  <a:pt x="0" y="276"/>
                </a:lnTo>
                <a:lnTo>
                  <a:pt x="30" y="107"/>
                </a:lnTo>
                <a:lnTo>
                  <a:pt x="92" y="0"/>
                </a:lnTo>
                <a:lnTo>
                  <a:pt x="88" y="33"/>
                </a:lnTo>
                <a:lnTo>
                  <a:pt x="79" y="107"/>
                </a:lnTo>
                <a:lnTo>
                  <a:pt x="67" y="188"/>
                </a:lnTo>
                <a:lnTo>
                  <a:pt x="61" y="237"/>
                </a:lnTo>
                <a:lnTo>
                  <a:pt x="57" y="275"/>
                </a:lnTo>
                <a:lnTo>
                  <a:pt x="52" y="329"/>
                </a:lnTo>
                <a:lnTo>
                  <a:pt x="51" y="384"/>
                </a:lnTo>
                <a:lnTo>
                  <a:pt x="57" y="422"/>
                </a:lnTo>
                <a:lnTo>
                  <a:pt x="65" y="443"/>
                </a:lnTo>
                <a:lnTo>
                  <a:pt x="78" y="478"/>
                </a:lnTo>
                <a:lnTo>
                  <a:pt x="92" y="524"/>
                </a:lnTo>
                <a:lnTo>
                  <a:pt x="108" y="572"/>
                </a:lnTo>
                <a:lnTo>
                  <a:pt x="125" y="621"/>
                </a:lnTo>
                <a:lnTo>
                  <a:pt x="138" y="662"/>
                </a:lnTo>
                <a:lnTo>
                  <a:pt x="147" y="689"/>
                </a:lnTo>
                <a:lnTo>
                  <a:pt x="150" y="700"/>
                </a:lnTo>
                <a:lnTo>
                  <a:pt x="212" y="838"/>
                </a:lnTo>
                <a:lnTo>
                  <a:pt x="335" y="981"/>
                </a:lnTo>
                <a:lnTo>
                  <a:pt x="385" y="984"/>
                </a:lnTo>
                <a:lnTo>
                  <a:pt x="464" y="981"/>
                </a:lnTo>
                <a:lnTo>
                  <a:pt x="500" y="104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7" name="Freeform 7"/>
          <p:cNvSpPr>
            <a:spLocks/>
          </p:cNvSpPr>
          <p:nvPr/>
        </p:nvSpPr>
        <p:spPr bwMode="auto">
          <a:xfrm>
            <a:off x="5859463" y="4773614"/>
            <a:ext cx="800100" cy="147637"/>
          </a:xfrm>
          <a:custGeom>
            <a:avLst/>
            <a:gdLst>
              <a:gd name="T0" fmla="*/ 0 w 504"/>
              <a:gd name="T1" fmla="*/ 2147483647 h 93"/>
              <a:gd name="T2" fmla="*/ 2147483647 w 504"/>
              <a:gd name="T3" fmla="*/ 2147483647 h 93"/>
              <a:gd name="T4" fmla="*/ 2147483647 w 504"/>
              <a:gd name="T5" fmla="*/ 2147483647 h 93"/>
              <a:gd name="T6" fmla="*/ 2147483647 w 504"/>
              <a:gd name="T7" fmla="*/ 2147483647 h 93"/>
              <a:gd name="T8" fmla="*/ 2147483647 w 504"/>
              <a:gd name="T9" fmla="*/ 2147483647 h 93"/>
              <a:gd name="T10" fmla="*/ 2147483647 w 504"/>
              <a:gd name="T11" fmla="*/ 2147483647 h 93"/>
              <a:gd name="T12" fmla="*/ 2147483647 w 504"/>
              <a:gd name="T13" fmla="*/ 2147483647 h 93"/>
              <a:gd name="T14" fmla="*/ 2147483647 w 504"/>
              <a:gd name="T15" fmla="*/ 2147483647 h 93"/>
              <a:gd name="T16" fmla="*/ 2147483647 w 504"/>
              <a:gd name="T17" fmla="*/ 0 h 93"/>
              <a:gd name="T18" fmla="*/ 2147483647 w 504"/>
              <a:gd name="T19" fmla="*/ 2147483647 h 93"/>
              <a:gd name="T20" fmla="*/ 2147483647 w 504"/>
              <a:gd name="T21" fmla="*/ 2147483647 h 93"/>
              <a:gd name="T22" fmla="*/ 2147483647 w 504"/>
              <a:gd name="T23" fmla="*/ 2147483647 h 93"/>
              <a:gd name="T24" fmla="*/ 2147483647 w 504"/>
              <a:gd name="T25" fmla="*/ 2147483647 h 93"/>
              <a:gd name="T26" fmla="*/ 2147483647 w 504"/>
              <a:gd name="T27" fmla="*/ 2147483647 h 93"/>
              <a:gd name="T28" fmla="*/ 2147483647 w 504"/>
              <a:gd name="T29" fmla="*/ 2147483647 h 93"/>
              <a:gd name="T30" fmla="*/ 2147483647 w 504"/>
              <a:gd name="T31" fmla="*/ 2147483647 h 93"/>
              <a:gd name="T32" fmla="*/ 2147483647 w 504"/>
              <a:gd name="T33" fmla="*/ 2147483647 h 93"/>
              <a:gd name="T34" fmla="*/ 2147483647 w 504"/>
              <a:gd name="T35" fmla="*/ 2147483647 h 93"/>
              <a:gd name="T36" fmla="*/ 2147483647 w 504"/>
              <a:gd name="T37" fmla="*/ 2147483647 h 93"/>
              <a:gd name="T38" fmla="*/ 2147483647 w 504"/>
              <a:gd name="T39" fmla="*/ 2147483647 h 93"/>
              <a:gd name="T40" fmla="*/ 2147483647 w 504"/>
              <a:gd name="T41" fmla="*/ 2147483647 h 93"/>
              <a:gd name="T42" fmla="*/ 2147483647 w 504"/>
              <a:gd name="T43" fmla="*/ 2147483647 h 93"/>
              <a:gd name="T44" fmla="*/ 2147483647 w 504"/>
              <a:gd name="T45" fmla="*/ 2147483647 h 93"/>
              <a:gd name="T46" fmla="*/ 2147483647 w 504"/>
              <a:gd name="T47" fmla="*/ 2147483647 h 93"/>
              <a:gd name="T48" fmla="*/ 2147483647 w 504"/>
              <a:gd name="T49" fmla="*/ 2147483647 h 93"/>
              <a:gd name="T50" fmla="*/ 2147483647 w 504"/>
              <a:gd name="T51" fmla="*/ 2147483647 h 93"/>
              <a:gd name="T52" fmla="*/ 2147483647 w 504"/>
              <a:gd name="T53" fmla="*/ 2147483647 h 93"/>
              <a:gd name="T54" fmla="*/ 2147483647 w 504"/>
              <a:gd name="T55" fmla="*/ 2147483647 h 93"/>
              <a:gd name="T56" fmla="*/ 2147483647 w 504"/>
              <a:gd name="T57" fmla="*/ 2147483647 h 93"/>
              <a:gd name="T58" fmla="*/ 0 w 504"/>
              <a:gd name="T59" fmla="*/ 2147483647 h 93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504"/>
              <a:gd name="T91" fmla="*/ 0 h 93"/>
              <a:gd name="T92" fmla="*/ 504 w 504"/>
              <a:gd name="T93" fmla="*/ 93 h 93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504" h="93">
                <a:moveTo>
                  <a:pt x="0" y="4"/>
                </a:moveTo>
                <a:lnTo>
                  <a:pt x="41" y="54"/>
                </a:lnTo>
                <a:lnTo>
                  <a:pt x="111" y="88"/>
                </a:lnTo>
                <a:lnTo>
                  <a:pt x="155" y="85"/>
                </a:lnTo>
                <a:lnTo>
                  <a:pt x="212" y="93"/>
                </a:lnTo>
                <a:lnTo>
                  <a:pt x="269" y="73"/>
                </a:lnTo>
                <a:lnTo>
                  <a:pt x="340" y="73"/>
                </a:lnTo>
                <a:lnTo>
                  <a:pt x="442" y="62"/>
                </a:lnTo>
                <a:lnTo>
                  <a:pt x="504" y="0"/>
                </a:lnTo>
                <a:lnTo>
                  <a:pt x="428" y="46"/>
                </a:lnTo>
                <a:lnTo>
                  <a:pt x="426" y="46"/>
                </a:lnTo>
                <a:lnTo>
                  <a:pt x="418" y="46"/>
                </a:lnTo>
                <a:lnTo>
                  <a:pt x="408" y="47"/>
                </a:lnTo>
                <a:lnTo>
                  <a:pt x="396" y="47"/>
                </a:lnTo>
                <a:lnTo>
                  <a:pt x="384" y="48"/>
                </a:lnTo>
                <a:lnTo>
                  <a:pt x="371" y="49"/>
                </a:lnTo>
                <a:lnTo>
                  <a:pt x="361" y="49"/>
                </a:lnTo>
                <a:lnTo>
                  <a:pt x="353" y="49"/>
                </a:lnTo>
                <a:lnTo>
                  <a:pt x="344" y="49"/>
                </a:lnTo>
                <a:lnTo>
                  <a:pt x="328" y="49"/>
                </a:lnTo>
                <a:lnTo>
                  <a:pt x="307" y="48"/>
                </a:lnTo>
                <a:lnTo>
                  <a:pt x="284" y="47"/>
                </a:lnTo>
                <a:lnTo>
                  <a:pt x="261" y="47"/>
                </a:lnTo>
                <a:lnTo>
                  <a:pt x="242" y="46"/>
                </a:lnTo>
                <a:lnTo>
                  <a:pt x="229" y="46"/>
                </a:lnTo>
                <a:lnTo>
                  <a:pt x="224" y="46"/>
                </a:lnTo>
                <a:lnTo>
                  <a:pt x="168" y="57"/>
                </a:lnTo>
                <a:lnTo>
                  <a:pt x="58" y="12"/>
                </a:lnTo>
                <a:lnTo>
                  <a:pt x="75" y="42"/>
                </a:lnTo>
                <a:lnTo>
                  <a:pt x="0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8" name="Freeform 8"/>
          <p:cNvSpPr>
            <a:spLocks/>
          </p:cNvSpPr>
          <p:nvPr/>
        </p:nvSpPr>
        <p:spPr bwMode="auto">
          <a:xfrm>
            <a:off x="6653214" y="3027363"/>
            <a:ext cx="674687" cy="1782762"/>
          </a:xfrm>
          <a:custGeom>
            <a:avLst/>
            <a:gdLst>
              <a:gd name="T0" fmla="*/ 0 w 425"/>
              <a:gd name="T1" fmla="*/ 2147483647 h 1123"/>
              <a:gd name="T2" fmla="*/ 2147483647 w 425"/>
              <a:gd name="T3" fmla="*/ 2147483647 h 1123"/>
              <a:gd name="T4" fmla="*/ 2147483647 w 425"/>
              <a:gd name="T5" fmla="*/ 2147483647 h 1123"/>
              <a:gd name="T6" fmla="*/ 2147483647 w 425"/>
              <a:gd name="T7" fmla="*/ 2147483647 h 1123"/>
              <a:gd name="T8" fmla="*/ 2147483647 w 425"/>
              <a:gd name="T9" fmla="*/ 2147483647 h 1123"/>
              <a:gd name="T10" fmla="*/ 2147483647 w 425"/>
              <a:gd name="T11" fmla="*/ 2147483647 h 1123"/>
              <a:gd name="T12" fmla="*/ 2147483647 w 425"/>
              <a:gd name="T13" fmla="*/ 2147483647 h 1123"/>
              <a:gd name="T14" fmla="*/ 2147483647 w 425"/>
              <a:gd name="T15" fmla="*/ 2147483647 h 1123"/>
              <a:gd name="T16" fmla="*/ 2147483647 w 425"/>
              <a:gd name="T17" fmla="*/ 2147483647 h 1123"/>
              <a:gd name="T18" fmla="*/ 2147483647 w 425"/>
              <a:gd name="T19" fmla="*/ 2147483647 h 1123"/>
              <a:gd name="T20" fmla="*/ 2147483647 w 425"/>
              <a:gd name="T21" fmla="*/ 2147483647 h 1123"/>
              <a:gd name="T22" fmla="*/ 2147483647 w 425"/>
              <a:gd name="T23" fmla="*/ 2147483647 h 1123"/>
              <a:gd name="T24" fmla="*/ 2147483647 w 425"/>
              <a:gd name="T25" fmla="*/ 2147483647 h 1123"/>
              <a:gd name="T26" fmla="*/ 2147483647 w 425"/>
              <a:gd name="T27" fmla="*/ 0 h 1123"/>
              <a:gd name="T28" fmla="*/ 2147483647 w 425"/>
              <a:gd name="T29" fmla="*/ 2147483647 h 1123"/>
              <a:gd name="T30" fmla="*/ 2147483647 w 425"/>
              <a:gd name="T31" fmla="*/ 2147483647 h 1123"/>
              <a:gd name="T32" fmla="*/ 2147483647 w 425"/>
              <a:gd name="T33" fmla="*/ 2147483647 h 1123"/>
              <a:gd name="T34" fmla="*/ 2147483647 w 425"/>
              <a:gd name="T35" fmla="*/ 2147483647 h 1123"/>
              <a:gd name="T36" fmla="*/ 2147483647 w 425"/>
              <a:gd name="T37" fmla="*/ 2147483647 h 1123"/>
              <a:gd name="T38" fmla="*/ 2147483647 w 425"/>
              <a:gd name="T39" fmla="*/ 2147483647 h 1123"/>
              <a:gd name="T40" fmla="*/ 2147483647 w 425"/>
              <a:gd name="T41" fmla="*/ 2147483647 h 1123"/>
              <a:gd name="T42" fmla="*/ 2147483647 w 425"/>
              <a:gd name="T43" fmla="*/ 2147483647 h 1123"/>
              <a:gd name="T44" fmla="*/ 2147483647 w 425"/>
              <a:gd name="T45" fmla="*/ 2147483647 h 1123"/>
              <a:gd name="T46" fmla="*/ 2147483647 w 425"/>
              <a:gd name="T47" fmla="*/ 2147483647 h 1123"/>
              <a:gd name="T48" fmla="*/ 2147483647 w 425"/>
              <a:gd name="T49" fmla="*/ 2147483647 h 1123"/>
              <a:gd name="T50" fmla="*/ 2147483647 w 425"/>
              <a:gd name="T51" fmla="*/ 2147483647 h 1123"/>
              <a:gd name="T52" fmla="*/ 2147483647 w 425"/>
              <a:gd name="T53" fmla="*/ 2147483647 h 1123"/>
              <a:gd name="T54" fmla="*/ 2147483647 w 425"/>
              <a:gd name="T55" fmla="*/ 2147483647 h 1123"/>
              <a:gd name="T56" fmla="*/ 2147483647 w 425"/>
              <a:gd name="T57" fmla="*/ 2147483647 h 1123"/>
              <a:gd name="T58" fmla="*/ 2147483647 w 425"/>
              <a:gd name="T59" fmla="*/ 2147483647 h 1123"/>
              <a:gd name="T60" fmla="*/ 2147483647 w 425"/>
              <a:gd name="T61" fmla="*/ 2147483647 h 1123"/>
              <a:gd name="T62" fmla="*/ 2147483647 w 425"/>
              <a:gd name="T63" fmla="*/ 2147483647 h 1123"/>
              <a:gd name="T64" fmla="*/ 2147483647 w 425"/>
              <a:gd name="T65" fmla="*/ 2147483647 h 1123"/>
              <a:gd name="T66" fmla="*/ 2147483647 w 425"/>
              <a:gd name="T67" fmla="*/ 2147483647 h 1123"/>
              <a:gd name="T68" fmla="*/ 0 w 425"/>
              <a:gd name="T69" fmla="*/ 2147483647 h 112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25"/>
              <a:gd name="T106" fmla="*/ 0 h 1123"/>
              <a:gd name="T107" fmla="*/ 425 w 425"/>
              <a:gd name="T108" fmla="*/ 1123 h 1123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25" h="1123">
                <a:moveTo>
                  <a:pt x="0" y="1123"/>
                </a:moveTo>
                <a:lnTo>
                  <a:pt x="70" y="1042"/>
                </a:lnTo>
                <a:lnTo>
                  <a:pt x="79" y="1061"/>
                </a:lnTo>
                <a:lnTo>
                  <a:pt x="159" y="977"/>
                </a:lnTo>
                <a:lnTo>
                  <a:pt x="226" y="989"/>
                </a:lnTo>
                <a:lnTo>
                  <a:pt x="292" y="878"/>
                </a:lnTo>
                <a:lnTo>
                  <a:pt x="319" y="789"/>
                </a:lnTo>
                <a:lnTo>
                  <a:pt x="346" y="660"/>
                </a:lnTo>
                <a:lnTo>
                  <a:pt x="358" y="671"/>
                </a:lnTo>
                <a:lnTo>
                  <a:pt x="371" y="572"/>
                </a:lnTo>
                <a:lnTo>
                  <a:pt x="376" y="357"/>
                </a:lnTo>
                <a:lnTo>
                  <a:pt x="362" y="204"/>
                </a:lnTo>
                <a:lnTo>
                  <a:pt x="314" y="103"/>
                </a:lnTo>
                <a:lnTo>
                  <a:pt x="229" y="0"/>
                </a:lnTo>
                <a:lnTo>
                  <a:pt x="305" y="46"/>
                </a:lnTo>
                <a:lnTo>
                  <a:pt x="403" y="188"/>
                </a:lnTo>
                <a:lnTo>
                  <a:pt x="425" y="337"/>
                </a:lnTo>
                <a:lnTo>
                  <a:pt x="423" y="373"/>
                </a:lnTo>
                <a:lnTo>
                  <a:pt x="422" y="453"/>
                </a:lnTo>
                <a:lnTo>
                  <a:pt x="420" y="538"/>
                </a:lnTo>
                <a:lnTo>
                  <a:pt x="416" y="587"/>
                </a:lnTo>
                <a:lnTo>
                  <a:pt x="413" y="600"/>
                </a:lnTo>
                <a:lnTo>
                  <a:pt x="408" y="622"/>
                </a:lnTo>
                <a:lnTo>
                  <a:pt x="402" y="649"/>
                </a:lnTo>
                <a:lnTo>
                  <a:pt x="394" y="678"/>
                </a:lnTo>
                <a:lnTo>
                  <a:pt x="388" y="705"/>
                </a:lnTo>
                <a:lnTo>
                  <a:pt x="381" y="730"/>
                </a:lnTo>
                <a:lnTo>
                  <a:pt x="377" y="745"/>
                </a:lnTo>
                <a:lnTo>
                  <a:pt x="376" y="752"/>
                </a:lnTo>
                <a:lnTo>
                  <a:pt x="367" y="741"/>
                </a:lnTo>
                <a:lnTo>
                  <a:pt x="340" y="866"/>
                </a:lnTo>
                <a:lnTo>
                  <a:pt x="229" y="996"/>
                </a:lnTo>
                <a:lnTo>
                  <a:pt x="163" y="1027"/>
                </a:lnTo>
                <a:lnTo>
                  <a:pt x="66" y="1115"/>
                </a:lnTo>
                <a:lnTo>
                  <a:pt x="0" y="112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89" name="Freeform 9"/>
          <p:cNvSpPr>
            <a:spLocks/>
          </p:cNvSpPr>
          <p:nvPr/>
        </p:nvSpPr>
        <p:spPr bwMode="auto">
          <a:xfrm>
            <a:off x="6854826" y="4595813"/>
            <a:ext cx="100013" cy="366712"/>
          </a:xfrm>
          <a:custGeom>
            <a:avLst/>
            <a:gdLst>
              <a:gd name="T0" fmla="*/ 2147483647 w 63"/>
              <a:gd name="T1" fmla="*/ 0 h 231"/>
              <a:gd name="T2" fmla="*/ 2147483647 w 63"/>
              <a:gd name="T3" fmla="*/ 2147483647 h 231"/>
              <a:gd name="T4" fmla="*/ 2147483647 w 63"/>
              <a:gd name="T5" fmla="*/ 2147483647 h 231"/>
              <a:gd name="T6" fmla="*/ 0 w 63"/>
              <a:gd name="T7" fmla="*/ 2147483647 h 231"/>
              <a:gd name="T8" fmla="*/ 2147483647 w 63"/>
              <a:gd name="T9" fmla="*/ 2147483647 h 231"/>
              <a:gd name="T10" fmla="*/ 2147483647 w 63"/>
              <a:gd name="T11" fmla="*/ 0 h 23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3"/>
              <a:gd name="T19" fmla="*/ 0 h 231"/>
              <a:gd name="T20" fmla="*/ 63 w 63"/>
              <a:gd name="T21" fmla="*/ 231 h 23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3" h="231">
                <a:moveTo>
                  <a:pt x="63" y="0"/>
                </a:moveTo>
                <a:lnTo>
                  <a:pt x="32" y="84"/>
                </a:lnTo>
                <a:lnTo>
                  <a:pt x="18" y="231"/>
                </a:lnTo>
                <a:lnTo>
                  <a:pt x="0" y="216"/>
                </a:lnTo>
                <a:lnTo>
                  <a:pt x="6" y="71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0" name="Freeform 10"/>
          <p:cNvSpPr>
            <a:spLocks/>
          </p:cNvSpPr>
          <p:nvPr/>
        </p:nvSpPr>
        <p:spPr bwMode="auto">
          <a:xfrm>
            <a:off x="5422900" y="4587876"/>
            <a:ext cx="134938" cy="392113"/>
          </a:xfrm>
          <a:custGeom>
            <a:avLst/>
            <a:gdLst>
              <a:gd name="T0" fmla="*/ 0 w 85"/>
              <a:gd name="T1" fmla="*/ 0 h 247"/>
              <a:gd name="T2" fmla="*/ 2147483647 w 85"/>
              <a:gd name="T3" fmla="*/ 2147483647 h 247"/>
              <a:gd name="T4" fmla="*/ 2147483647 w 85"/>
              <a:gd name="T5" fmla="*/ 2147483647 h 247"/>
              <a:gd name="T6" fmla="*/ 2147483647 w 85"/>
              <a:gd name="T7" fmla="*/ 2147483647 h 247"/>
              <a:gd name="T8" fmla="*/ 2147483647 w 85"/>
              <a:gd name="T9" fmla="*/ 2147483647 h 247"/>
              <a:gd name="T10" fmla="*/ 0 w 85"/>
              <a:gd name="T11" fmla="*/ 0 h 2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5"/>
              <a:gd name="T19" fmla="*/ 0 h 247"/>
              <a:gd name="T20" fmla="*/ 85 w 85"/>
              <a:gd name="T21" fmla="*/ 247 h 2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5" h="247">
                <a:moveTo>
                  <a:pt x="0" y="0"/>
                </a:moveTo>
                <a:lnTo>
                  <a:pt x="54" y="108"/>
                </a:lnTo>
                <a:lnTo>
                  <a:pt x="58" y="247"/>
                </a:lnTo>
                <a:lnTo>
                  <a:pt x="85" y="116"/>
                </a:lnTo>
                <a:lnTo>
                  <a:pt x="45" y="3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1" name="Freeform 11"/>
          <p:cNvSpPr>
            <a:spLocks/>
          </p:cNvSpPr>
          <p:nvPr/>
        </p:nvSpPr>
        <p:spPr bwMode="auto">
          <a:xfrm>
            <a:off x="5073651" y="4105276"/>
            <a:ext cx="398463" cy="638175"/>
          </a:xfrm>
          <a:custGeom>
            <a:avLst/>
            <a:gdLst>
              <a:gd name="T0" fmla="*/ 2147483647 w 251"/>
              <a:gd name="T1" fmla="*/ 0 h 402"/>
              <a:gd name="T2" fmla="*/ 2147483647 w 251"/>
              <a:gd name="T3" fmla="*/ 0 h 402"/>
              <a:gd name="T4" fmla="*/ 0 w 251"/>
              <a:gd name="T5" fmla="*/ 2147483647 h 402"/>
              <a:gd name="T6" fmla="*/ 2147483647 w 251"/>
              <a:gd name="T7" fmla="*/ 2147483647 h 402"/>
              <a:gd name="T8" fmla="*/ 2147483647 w 251"/>
              <a:gd name="T9" fmla="*/ 2147483647 h 402"/>
              <a:gd name="T10" fmla="*/ 2147483647 w 251"/>
              <a:gd name="T11" fmla="*/ 2147483647 h 402"/>
              <a:gd name="T12" fmla="*/ 2147483647 w 251"/>
              <a:gd name="T13" fmla="*/ 2147483647 h 402"/>
              <a:gd name="T14" fmla="*/ 2147483647 w 251"/>
              <a:gd name="T15" fmla="*/ 2147483647 h 402"/>
              <a:gd name="T16" fmla="*/ 2147483647 w 251"/>
              <a:gd name="T17" fmla="*/ 2147483647 h 402"/>
              <a:gd name="T18" fmla="*/ 2147483647 w 251"/>
              <a:gd name="T19" fmla="*/ 2147483647 h 402"/>
              <a:gd name="T20" fmla="*/ 2147483647 w 251"/>
              <a:gd name="T21" fmla="*/ 2147483647 h 402"/>
              <a:gd name="T22" fmla="*/ 2147483647 w 251"/>
              <a:gd name="T23" fmla="*/ 2147483647 h 402"/>
              <a:gd name="T24" fmla="*/ 2147483647 w 251"/>
              <a:gd name="T25" fmla="*/ 2147483647 h 402"/>
              <a:gd name="T26" fmla="*/ 2147483647 w 251"/>
              <a:gd name="T27" fmla="*/ 2147483647 h 402"/>
              <a:gd name="T28" fmla="*/ 2147483647 w 251"/>
              <a:gd name="T29" fmla="*/ 2147483647 h 402"/>
              <a:gd name="T30" fmla="*/ 2147483647 w 251"/>
              <a:gd name="T31" fmla="*/ 2147483647 h 402"/>
              <a:gd name="T32" fmla="*/ 2147483647 w 251"/>
              <a:gd name="T33" fmla="*/ 2147483647 h 402"/>
              <a:gd name="T34" fmla="*/ 2147483647 w 251"/>
              <a:gd name="T35" fmla="*/ 2147483647 h 402"/>
              <a:gd name="T36" fmla="*/ 2147483647 w 251"/>
              <a:gd name="T37" fmla="*/ 2147483647 h 402"/>
              <a:gd name="T38" fmla="*/ 2147483647 w 251"/>
              <a:gd name="T39" fmla="*/ 2147483647 h 402"/>
              <a:gd name="T40" fmla="*/ 2147483647 w 251"/>
              <a:gd name="T41" fmla="*/ 2147483647 h 402"/>
              <a:gd name="T42" fmla="*/ 2147483647 w 251"/>
              <a:gd name="T43" fmla="*/ 2147483647 h 402"/>
              <a:gd name="T44" fmla="*/ 2147483647 w 251"/>
              <a:gd name="T45" fmla="*/ 2147483647 h 402"/>
              <a:gd name="T46" fmla="*/ 2147483647 w 251"/>
              <a:gd name="T47" fmla="*/ 2147483647 h 402"/>
              <a:gd name="T48" fmla="*/ 2147483647 w 251"/>
              <a:gd name="T49" fmla="*/ 2147483647 h 402"/>
              <a:gd name="T50" fmla="*/ 2147483647 w 251"/>
              <a:gd name="T51" fmla="*/ 2147483647 h 402"/>
              <a:gd name="T52" fmla="*/ 2147483647 w 251"/>
              <a:gd name="T53" fmla="*/ 2147483647 h 402"/>
              <a:gd name="T54" fmla="*/ 2147483647 w 251"/>
              <a:gd name="T55" fmla="*/ 2147483647 h 402"/>
              <a:gd name="T56" fmla="*/ 2147483647 w 251"/>
              <a:gd name="T57" fmla="*/ 2147483647 h 402"/>
              <a:gd name="T58" fmla="*/ 2147483647 w 251"/>
              <a:gd name="T59" fmla="*/ 2147483647 h 402"/>
              <a:gd name="T60" fmla="*/ 2147483647 w 251"/>
              <a:gd name="T61" fmla="*/ 2147483647 h 402"/>
              <a:gd name="T62" fmla="*/ 2147483647 w 251"/>
              <a:gd name="T63" fmla="*/ 2147483647 h 402"/>
              <a:gd name="T64" fmla="*/ 2147483647 w 251"/>
              <a:gd name="T65" fmla="*/ 2147483647 h 402"/>
              <a:gd name="T66" fmla="*/ 2147483647 w 251"/>
              <a:gd name="T67" fmla="*/ 2147483647 h 402"/>
              <a:gd name="T68" fmla="*/ 2147483647 w 251"/>
              <a:gd name="T69" fmla="*/ 2147483647 h 402"/>
              <a:gd name="T70" fmla="*/ 2147483647 w 251"/>
              <a:gd name="T71" fmla="*/ 2147483647 h 402"/>
              <a:gd name="T72" fmla="*/ 2147483647 w 251"/>
              <a:gd name="T73" fmla="*/ 2147483647 h 402"/>
              <a:gd name="T74" fmla="*/ 2147483647 w 251"/>
              <a:gd name="T75" fmla="*/ 0 h 40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51"/>
              <a:gd name="T115" fmla="*/ 0 h 402"/>
              <a:gd name="T116" fmla="*/ 251 w 251"/>
              <a:gd name="T117" fmla="*/ 402 h 40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51" h="402">
                <a:moveTo>
                  <a:pt x="75" y="0"/>
                </a:moveTo>
                <a:lnTo>
                  <a:pt x="12" y="0"/>
                </a:lnTo>
                <a:lnTo>
                  <a:pt x="0" y="145"/>
                </a:lnTo>
                <a:lnTo>
                  <a:pt x="2" y="147"/>
                </a:lnTo>
                <a:lnTo>
                  <a:pt x="9" y="154"/>
                </a:lnTo>
                <a:lnTo>
                  <a:pt x="18" y="166"/>
                </a:lnTo>
                <a:lnTo>
                  <a:pt x="28" y="178"/>
                </a:lnTo>
                <a:lnTo>
                  <a:pt x="39" y="191"/>
                </a:lnTo>
                <a:lnTo>
                  <a:pt x="49" y="204"/>
                </a:lnTo>
                <a:lnTo>
                  <a:pt x="60" y="216"/>
                </a:lnTo>
                <a:lnTo>
                  <a:pt x="66" y="225"/>
                </a:lnTo>
                <a:lnTo>
                  <a:pt x="72" y="233"/>
                </a:lnTo>
                <a:lnTo>
                  <a:pt x="83" y="241"/>
                </a:lnTo>
                <a:lnTo>
                  <a:pt x="94" y="248"/>
                </a:lnTo>
                <a:lnTo>
                  <a:pt x="107" y="257"/>
                </a:lnTo>
                <a:lnTo>
                  <a:pt x="120" y="267"/>
                </a:lnTo>
                <a:lnTo>
                  <a:pt x="131" y="278"/>
                </a:lnTo>
                <a:lnTo>
                  <a:pt x="140" y="290"/>
                </a:lnTo>
                <a:lnTo>
                  <a:pt x="145" y="303"/>
                </a:lnTo>
                <a:lnTo>
                  <a:pt x="149" y="316"/>
                </a:lnTo>
                <a:lnTo>
                  <a:pt x="155" y="329"/>
                </a:lnTo>
                <a:lnTo>
                  <a:pt x="162" y="341"/>
                </a:lnTo>
                <a:lnTo>
                  <a:pt x="168" y="353"/>
                </a:lnTo>
                <a:lnTo>
                  <a:pt x="175" y="363"/>
                </a:lnTo>
                <a:lnTo>
                  <a:pt x="180" y="372"/>
                </a:lnTo>
                <a:lnTo>
                  <a:pt x="183" y="377"/>
                </a:lnTo>
                <a:lnTo>
                  <a:pt x="185" y="379"/>
                </a:lnTo>
                <a:lnTo>
                  <a:pt x="234" y="402"/>
                </a:lnTo>
                <a:lnTo>
                  <a:pt x="251" y="360"/>
                </a:lnTo>
                <a:lnTo>
                  <a:pt x="217" y="368"/>
                </a:lnTo>
                <a:lnTo>
                  <a:pt x="190" y="321"/>
                </a:lnTo>
                <a:lnTo>
                  <a:pt x="163" y="252"/>
                </a:lnTo>
                <a:lnTo>
                  <a:pt x="75" y="168"/>
                </a:lnTo>
                <a:lnTo>
                  <a:pt x="30" y="91"/>
                </a:lnTo>
                <a:lnTo>
                  <a:pt x="43" y="46"/>
                </a:lnTo>
                <a:lnTo>
                  <a:pt x="88" y="31"/>
                </a:lnTo>
                <a:lnTo>
                  <a:pt x="79" y="12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2" name="Freeform 12"/>
          <p:cNvSpPr>
            <a:spLocks/>
          </p:cNvSpPr>
          <p:nvPr/>
        </p:nvSpPr>
        <p:spPr bwMode="auto">
          <a:xfrm>
            <a:off x="6934201" y="4105276"/>
            <a:ext cx="434975" cy="612775"/>
          </a:xfrm>
          <a:custGeom>
            <a:avLst/>
            <a:gdLst>
              <a:gd name="T0" fmla="*/ 2147483647 w 274"/>
              <a:gd name="T1" fmla="*/ 0 h 386"/>
              <a:gd name="T2" fmla="*/ 2147483647 w 274"/>
              <a:gd name="T3" fmla="*/ 0 h 386"/>
              <a:gd name="T4" fmla="*/ 2147483647 w 274"/>
              <a:gd name="T5" fmla="*/ 2147483647 h 386"/>
              <a:gd name="T6" fmla="*/ 2147483647 w 274"/>
              <a:gd name="T7" fmla="*/ 2147483647 h 386"/>
              <a:gd name="T8" fmla="*/ 2147483647 w 274"/>
              <a:gd name="T9" fmla="*/ 2147483647 h 386"/>
              <a:gd name="T10" fmla="*/ 2147483647 w 274"/>
              <a:gd name="T11" fmla="*/ 2147483647 h 386"/>
              <a:gd name="T12" fmla="*/ 2147483647 w 274"/>
              <a:gd name="T13" fmla="*/ 2147483647 h 386"/>
              <a:gd name="T14" fmla="*/ 2147483647 w 274"/>
              <a:gd name="T15" fmla="*/ 2147483647 h 386"/>
              <a:gd name="T16" fmla="*/ 2147483647 w 274"/>
              <a:gd name="T17" fmla="*/ 2147483647 h 386"/>
              <a:gd name="T18" fmla="*/ 2147483647 w 274"/>
              <a:gd name="T19" fmla="*/ 2147483647 h 386"/>
              <a:gd name="T20" fmla="*/ 2147483647 w 274"/>
              <a:gd name="T21" fmla="*/ 2147483647 h 386"/>
              <a:gd name="T22" fmla="*/ 2147483647 w 274"/>
              <a:gd name="T23" fmla="*/ 2147483647 h 386"/>
              <a:gd name="T24" fmla="*/ 2147483647 w 274"/>
              <a:gd name="T25" fmla="*/ 2147483647 h 386"/>
              <a:gd name="T26" fmla="*/ 2147483647 w 274"/>
              <a:gd name="T27" fmla="*/ 2147483647 h 386"/>
              <a:gd name="T28" fmla="*/ 2147483647 w 274"/>
              <a:gd name="T29" fmla="*/ 2147483647 h 386"/>
              <a:gd name="T30" fmla="*/ 2147483647 w 274"/>
              <a:gd name="T31" fmla="*/ 2147483647 h 386"/>
              <a:gd name="T32" fmla="*/ 2147483647 w 274"/>
              <a:gd name="T33" fmla="*/ 2147483647 h 386"/>
              <a:gd name="T34" fmla="*/ 2147483647 w 274"/>
              <a:gd name="T35" fmla="*/ 2147483647 h 386"/>
              <a:gd name="T36" fmla="*/ 2147483647 w 274"/>
              <a:gd name="T37" fmla="*/ 2147483647 h 386"/>
              <a:gd name="T38" fmla="*/ 2147483647 w 274"/>
              <a:gd name="T39" fmla="*/ 2147483647 h 386"/>
              <a:gd name="T40" fmla="*/ 2147483647 w 274"/>
              <a:gd name="T41" fmla="*/ 2147483647 h 386"/>
              <a:gd name="T42" fmla="*/ 2147483647 w 274"/>
              <a:gd name="T43" fmla="*/ 2147483647 h 386"/>
              <a:gd name="T44" fmla="*/ 2147483647 w 274"/>
              <a:gd name="T45" fmla="*/ 2147483647 h 386"/>
              <a:gd name="T46" fmla="*/ 2147483647 w 274"/>
              <a:gd name="T47" fmla="*/ 2147483647 h 386"/>
              <a:gd name="T48" fmla="*/ 2147483647 w 274"/>
              <a:gd name="T49" fmla="*/ 2147483647 h 386"/>
              <a:gd name="T50" fmla="*/ 2147483647 w 274"/>
              <a:gd name="T51" fmla="*/ 2147483647 h 386"/>
              <a:gd name="T52" fmla="*/ 2147483647 w 274"/>
              <a:gd name="T53" fmla="*/ 2147483647 h 386"/>
              <a:gd name="T54" fmla="*/ 2147483647 w 274"/>
              <a:gd name="T55" fmla="*/ 2147483647 h 386"/>
              <a:gd name="T56" fmla="*/ 0 w 274"/>
              <a:gd name="T57" fmla="*/ 2147483647 h 386"/>
              <a:gd name="T58" fmla="*/ 2147483647 w 274"/>
              <a:gd name="T59" fmla="*/ 2147483647 h 386"/>
              <a:gd name="T60" fmla="*/ 2147483647 w 274"/>
              <a:gd name="T61" fmla="*/ 2147483647 h 386"/>
              <a:gd name="T62" fmla="*/ 2147483647 w 274"/>
              <a:gd name="T63" fmla="*/ 2147483647 h 386"/>
              <a:gd name="T64" fmla="*/ 2147483647 w 274"/>
              <a:gd name="T65" fmla="*/ 2147483647 h 386"/>
              <a:gd name="T66" fmla="*/ 2147483647 w 274"/>
              <a:gd name="T67" fmla="*/ 2147483647 h 386"/>
              <a:gd name="T68" fmla="*/ 2147483647 w 274"/>
              <a:gd name="T69" fmla="*/ 2147483647 h 386"/>
              <a:gd name="T70" fmla="*/ 2147483647 w 274"/>
              <a:gd name="T71" fmla="*/ 2147483647 h 386"/>
              <a:gd name="T72" fmla="*/ 2147483647 w 274"/>
              <a:gd name="T73" fmla="*/ 2147483647 h 386"/>
              <a:gd name="T74" fmla="*/ 2147483647 w 274"/>
              <a:gd name="T75" fmla="*/ 0 h 3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74"/>
              <a:gd name="T115" fmla="*/ 0 h 386"/>
              <a:gd name="T116" fmla="*/ 274 w 274"/>
              <a:gd name="T117" fmla="*/ 386 h 38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74" h="386">
                <a:moveTo>
                  <a:pt x="199" y="0"/>
                </a:moveTo>
                <a:lnTo>
                  <a:pt x="262" y="0"/>
                </a:lnTo>
                <a:lnTo>
                  <a:pt x="274" y="145"/>
                </a:lnTo>
                <a:lnTo>
                  <a:pt x="272" y="147"/>
                </a:lnTo>
                <a:lnTo>
                  <a:pt x="266" y="154"/>
                </a:lnTo>
                <a:lnTo>
                  <a:pt x="257" y="166"/>
                </a:lnTo>
                <a:lnTo>
                  <a:pt x="246" y="178"/>
                </a:lnTo>
                <a:lnTo>
                  <a:pt x="235" y="191"/>
                </a:lnTo>
                <a:lnTo>
                  <a:pt x="223" y="204"/>
                </a:lnTo>
                <a:lnTo>
                  <a:pt x="214" y="216"/>
                </a:lnTo>
                <a:lnTo>
                  <a:pt x="208" y="225"/>
                </a:lnTo>
                <a:lnTo>
                  <a:pt x="200" y="233"/>
                </a:lnTo>
                <a:lnTo>
                  <a:pt x="192" y="241"/>
                </a:lnTo>
                <a:lnTo>
                  <a:pt x="179" y="248"/>
                </a:lnTo>
                <a:lnTo>
                  <a:pt x="166" y="257"/>
                </a:lnTo>
                <a:lnTo>
                  <a:pt x="153" y="267"/>
                </a:lnTo>
                <a:lnTo>
                  <a:pt x="142" y="278"/>
                </a:lnTo>
                <a:lnTo>
                  <a:pt x="133" y="290"/>
                </a:lnTo>
                <a:lnTo>
                  <a:pt x="128" y="303"/>
                </a:lnTo>
                <a:lnTo>
                  <a:pt x="124" y="316"/>
                </a:lnTo>
                <a:lnTo>
                  <a:pt x="118" y="329"/>
                </a:lnTo>
                <a:lnTo>
                  <a:pt x="111" y="341"/>
                </a:lnTo>
                <a:lnTo>
                  <a:pt x="105" y="353"/>
                </a:lnTo>
                <a:lnTo>
                  <a:pt x="98" y="363"/>
                </a:lnTo>
                <a:lnTo>
                  <a:pt x="93" y="372"/>
                </a:lnTo>
                <a:lnTo>
                  <a:pt x="89" y="377"/>
                </a:lnTo>
                <a:lnTo>
                  <a:pt x="88" y="379"/>
                </a:lnTo>
                <a:lnTo>
                  <a:pt x="18" y="386"/>
                </a:lnTo>
                <a:lnTo>
                  <a:pt x="0" y="348"/>
                </a:lnTo>
                <a:lnTo>
                  <a:pt x="58" y="368"/>
                </a:lnTo>
                <a:lnTo>
                  <a:pt x="84" y="321"/>
                </a:lnTo>
                <a:lnTo>
                  <a:pt x="110" y="252"/>
                </a:lnTo>
                <a:lnTo>
                  <a:pt x="199" y="168"/>
                </a:lnTo>
                <a:lnTo>
                  <a:pt x="244" y="91"/>
                </a:lnTo>
                <a:lnTo>
                  <a:pt x="230" y="46"/>
                </a:lnTo>
                <a:lnTo>
                  <a:pt x="185" y="31"/>
                </a:lnTo>
                <a:lnTo>
                  <a:pt x="194" y="12"/>
                </a:lnTo>
                <a:lnTo>
                  <a:pt x="19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3" name="Freeform 13"/>
          <p:cNvSpPr>
            <a:spLocks/>
          </p:cNvSpPr>
          <p:nvPr/>
        </p:nvSpPr>
        <p:spPr bwMode="auto">
          <a:xfrm>
            <a:off x="5338764" y="4232276"/>
            <a:ext cx="155575" cy="309563"/>
          </a:xfrm>
          <a:custGeom>
            <a:avLst/>
            <a:gdLst>
              <a:gd name="T0" fmla="*/ 0 w 98"/>
              <a:gd name="T1" fmla="*/ 0 h 195"/>
              <a:gd name="T2" fmla="*/ 2147483647 w 98"/>
              <a:gd name="T3" fmla="*/ 2147483647 h 195"/>
              <a:gd name="T4" fmla="*/ 2147483647 w 98"/>
              <a:gd name="T5" fmla="*/ 2147483647 h 195"/>
              <a:gd name="T6" fmla="*/ 2147483647 w 98"/>
              <a:gd name="T7" fmla="*/ 2147483647 h 195"/>
              <a:gd name="T8" fmla="*/ 2147483647 w 98"/>
              <a:gd name="T9" fmla="*/ 2147483647 h 195"/>
              <a:gd name="T10" fmla="*/ 2147483647 w 98"/>
              <a:gd name="T11" fmla="*/ 2147483647 h 195"/>
              <a:gd name="T12" fmla="*/ 2147483647 w 98"/>
              <a:gd name="T13" fmla="*/ 2147483647 h 195"/>
              <a:gd name="T14" fmla="*/ 2147483647 w 98"/>
              <a:gd name="T15" fmla="*/ 2147483647 h 195"/>
              <a:gd name="T16" fmla="*/ 2147483647 w 98"/>
              <a:gd name="T17" fmla="*/ 2147483647 h 195"/>
              <a:gd name="T18" fmla="*/ 2147483647 w 98"/>
              <a:gd name="T19" fmla="*/ 2147483647 h 195"/>
              <a:gd name="T20" fmla="*/ 2147483647 w 98"/>
              <a:gd name="T21" fmla="*/ 2147483647 h 195"/>
              <a:gd name="T22" fmla="*/ 2147483647 w 98"/>
              <a:gd name="T23" fmla="*/ 2147483647 h 195"/>
              <a:gd name="T24" fmla="*/ 2147483647 w 98"/>
              <a:gd name="T25" fmla="*/ 2147483647 h 195"/>
              <a:gd name="T26" fmla="*/ 2147483647 w 98"/>
              <a:gd name="T27" fmla="*/ 2147483647 h 195"/>
              <a:gd name="T28" fmla="*/ 2147483647 w 98"/>
              <a:gd name="T29" fmla="*/ 2147483647 h 195"/>
              <a:gd name="T30" fmla="*/ 2147483647 w 98"/>
              <a:gd name="T31" fmla="*/ 2147483647 h 195"/>
              <a:gd name="T32" fmla="*/ 2147483647 w 98"/>
              <a:gd name="T33" fmla="*/ 2147483647 h 195"/>
              <a:gd name="T34" fmla="*/ 2147483647 w 98"/>
              <a:gd name="T35" fmla="*/ 2147483647 h 195"/>
              <a:gd name="T36" fmla="*/ 2147483647 w 98"/>
              <a:gd name="T37" fmla="*/ 2147483647 h 195"/>
              <a:gd name="T38" fmla="*/ 0 w 98"/>
              <a:gd name="T39" fmla="*/ 0 h 19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98"/>
              <a:gd name="T61" fmla="*/ 0 h 195"/>
              <a:gd name="T62" fmla="*/ 98 w 98"/>
              <a:gd name="T63" fmla="*/ 195 h 19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98" h="195">
                <a:moveTo>
                  <a:pt x="0" y="0"/>
                </a:moveTo>
                <a:lnTo>
                  <a:pt x="1" y="4"/>
                </a:lnTo>
                <a:lnTo>
                  <a:pt x="4" y="15"/>
                </a:lnTo>
                <a:lnTo>
                  <a:pt x="9" y="29"/>
                </a:lnTo>
                <a:lnTo>
                  <a:pt x="15" y="47"/>
                </a:lnTo>
                <a:lnTo>
                  <a:pt x="22" y="67"/>
                </a:lnTo>
                <a:lnTo>
                  <a:pt x="28" y="86"/>
                </a:lnTo>
                <a:lnTo>
                  <a:pt x="34" y="102"/>
                </a:lnTo>
                <a:lnTo>
                  <a:pt x="41" y="114"/>
                </a:lnTo>
                <a:lnTo>
                  <a:pt x="47" y="125"/>
                </a:lnTo>
                <a:lnTo>
                  <a:pt x="55" y="139"/>
                </a:lnTo>
                <a:lnTo>
                  <a:pt x="65" y="152"/>
                </a:lnTo>
                <a:lnTo>
                  <a:pt x="74" y="165"/>
                </a:lnTo>
                <a:lnTo>
                  <a:pt x="83" y="176"/>
                </a:lnTo>
                <a:lnTo>
                  <a:pt x="90" y="186"/>
                </a:lnTo>
                <a:lnTo>
                  <a:pt x="96" y="193"/>
                </a:lnTo>
                <a:lnTo>
                  <a:pt x="98" y="195"/>
                </a:lnTo>
                <a:lnTo>
                  <a:pt x="50" y="157"/>
                </a:lnTo>
                <a:lnTo>
                  <a:pt x="9" y="9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4" name="Freeform 14"/>
          <p:cNvSpPr>
            <a:spLocks/>
          </p:cNvSpPr>
          <p:nvPr/>
        </p:nvSpPr>
        <p:spPr bwMode="auto">
          <a:xfrm>
            <a:off x="5486401" y="4462463"/>
            <a:ext cx="119063" cy="201612"/>
          </a:xfrm>
          <a:custGeom>
            <a:avLst/>
            <a:gdLst>
              <a:gd name="T0" fmla="*/ 0 w 75"/>
              <a:gd name="T1" fmla="*/ 0 h 127"/>
              <a:gd name="T2" fmla="*/ 2147483647 w 75"/>
              <a:gd name="T3" fmla="*/ 2147483647 h 127"/>
              <a:gd name="T4" fmla="*/ 2147483647 w 75"/>
              <a:gd name="T5" fmla="*/ 2147483647 h 127"/>
              <a:gd name="T6" fmla="*/ 2147483647 w 75"/>
              <a:gd name="T7" fmla="*/ 2147483647 h 127"/>
              <a:gd name="T8" fmla="*/ 2147483647 w 75"/>
              <a:gd name="T9" fmla="*/ 2147483647 h 127"/>
              <a:gd name="T10" fmla="*/ 2147483647 w 75"/>
              <a:gd name="T11" fmla="*/ 2147483647 h 127"/>
              <a:gd name="T12" fmla="*/ 2147483647 w 75"/>
              <a:gd name="T13" fmla="*/ 2147483647 h 127"/>
              <a:gd name="T14" fmla="*/ 2147483647 w 75"/>
              <a:gd name="T15" fmla="*/ 2147483647 h 127"/>
              <a:gd name="T16" fmla="*/ 2147483647 w 75"/>
              <a:gd name="T17" fmla="*/ 2147483647 h 127"/>
              <a:gd name="T18" fmla="*/ 2147483647 w 75"/>
              <a:gd name="T19" fmla="*/ 2147483647 h 127"/>
              <a:gd name="T20" fmla="*/ 2147483647 w 75"/>
              <a:gd name="T21" fmla="*/ 2147483647 h 127"/>
              <a:gd name="T22" fmla="*/ 2147483647 w 75"/>
              <a:gd name="T23" fmla="*/ 2147483647 h 127"/>
              <a:gd name="T24" fmla="*/ 2147483647 w 75"/>
              <a:gd name="T25" fmla="*/ 2147483647 h 127"/>
              <a:gd name="T26" fmla="*/ 2147483647 w 75"/>
              <a:gd name="T27" fmla="*/ 2147483647 h 127"/>
              <a:gd name="T28" fmla="*/ 0 w 75"/>
              <a:gd name="T29" fmla="*/ 0 h 12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5"/>
              <a:gd name="T46" fmla="*/ 0 h 127"/>
              <a:gd name="T47" fmla="*/ 75 w 75"/>
              <a:gd name="T48" fmla="*/ 127 h 12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5" h="127">
                <a:moveTo>
                  <a:pt x="0" y="0"/>
                </a:moveTo>
                <a:lnTo>
                  <a:pt x="4" y="13"/>
                </a:lnTo>
                <a:lnTo>
                  <a:pt x="13" y="42"/>
                </a:lnTo>
                <a:lnTo>
                  <a:pt x="23" y="73"/>
                </a:lnTo>
                <a:lnTo>
                  <a:pt x="32" y="92"/>
                </a:lnTo>
                <a:lnTo>
                  <a:pt x="36" y="97"/>
                </a:lnTo>
                <a:lnTo>
                  <a:pt x="42" y="103"/>
                </a:lnTo>
                <a:lnTo>
                  <a:pt x="50" y="108"/>
                </a:lnTo>
                <a:lnTo>
                  <a:pt x="57" y="114"/>
                </a:lnTo>
                <a:lnTo>
                  <a:pt x="64" y="119"/>
                </a:lnTo>
                <a:lnTo>
                  <a:pt x="70" y="124"/>
                </a:lnTo>
                <a:lnTo>
                  <a:pt x="74" y="126"/>
                </a:lnTo>
                <a:lnTo>
                  <a:pt x="75" y="127"/>
                </a:lnTo>
                <a:lnTo>
                  <a:pt x="54" y="8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5" name="Freeform 15"/>
          <p:cNvSpPr>
            <a:spLocks/>
          </p:cNvSpPr>
          <p:nvPr/>
        </p:nvSpPr>
        <p:spPr bwMode="auto">
          <a:xfrm>
            <a:off x="5010151" y="4999038"/>
            <a:ext cx="2335213" cy="596900"/>
          </a:xfrm>
          <a:custGeom>
            <a:avLst/>
            <a:gdLst>
              <a:gd name="T0" fmla="*/ 2147483647 w 1471"/>
              <a:gd name="T1" fmla="*/ 2147483647 h 376"/>
              <a:gd name="T2" fmla="*/ 2147483647 w 1471"/>
              <a:gd name="T3" fmla="*/ 2147483647 h 376"/>
              <a:gd name="T4" fmla="*/ 2147483647 w 1471"/>
              <a:gd name="T5" fmla="*/ 2147483647 h 376"/>
              <a:gd name="T6" fmla="*/ 2147483647 w 1471"/>
              <a:gd name="T7" fmla="*/ 2147483647 h 376"/>
              <a:gd name="T8" fmla="*/ 2147483647 w 1471"/>
              <a:gd name="T9" fmla="*/ 2147483647 h 376"/>
              <a:gd name="T10" fmla="*/ 2147483647 w 1471"/>
              <a:gd name="T11" fmla="*/ 2147483647 h 376"/>
              <a:gd name="T12" fmla="*/ 2147483647 w 1471"/>
              <a:gd name="T13" fmla="*/ 2147483647 h 376"/>
              <a:gd name="T14" fmla="*/ 2147483647 w 1471"/>
              <a:gd name="T15" fmla="*/ 2147483647 h 376"/>
              <a:gd name="T16" fmla="*/ 2147483647 w 1471"/>
              <a:gd name="T17" fmla="*/ 2147483647 h 376"/>
              <a:gd name="T18" fmla="*/ 2147483647 w 1471"/>
              <a:gd name="T19" fmla="*/ 2147483647 h 376"/>
              <a:gd name="T20" fmla="*/ 2147483647 w 1471"/>
              <a:gd name="T21" fmla="*/ 2147483647 h 376"/>
              <a:gd name="T22" fmla="*/ 2147483647 w 1471"/>
              <a:gd name="T23" fmla="*/ 2147483647 h 376"/>
              <a:gd name="T24" fmla="*/ 2147483647 w 1471"/>
              <a:gd name="T25" fmla="*/ 2147483647 h 376"/>
              <a:gd name="T26" fmla="*/ 2147483647 w 1471"/>
              <a:gd name="T27" fmla="*/ 0 h 376"/>
              <a:gd name="T28" fmla="*/ 2147483647 w 1471"/>
              <a:gd name="T29" fmla="*/ 2147483647 h 376"/>
              <a:gd name="T30" fmla="*/ 2147483647 w 1471"/>
              <a:gd name="T31" fmla="*/ 2147483647 h 376"/>
              <a:gd name="T32" fmla="*/ 2147483647 w 1471"/>
              <a:gd name="T33" fmla="*/ 2147483647 h 376"/>
              <a:gd name="T34" fmla="*/ 2147483647 w 1471"/>
              <a:gd name="T35" fmla="*/ 2147483647 h 376"/>
              <a:gd name="T36" fmla="*/ 2147483647 w 1471"/>
              <a:gd name="T37" fmla="*/ 2147483647 h 376"/>
              <a:gd name="T38" fmla="*/ 2147483647 w 1471"/>
              <a:gd name="T39" fmla="*/ 2147483647 h 376"/>
              <a:gd name="T40" fmla="*/ 2147483647 w 1471"/>
              <a:gd name="T41" fmla="*/ 2147483647 h 376"/>
              <a:gd name="T42" fmla="*/ 2147483647 w 1471"/>
              <a:gd name="T43" fmla="*/ 2147483647 h 376"/>
              <a:gd name="T44" fmla="*/ 2147483647 w 1471"/>
              <a:gd name="T45" fmla="*/ 2147483647 h 376"/>
              <a:gd name="T46" fmla="*/ 2147483647 w 1471"/>
              <a:gd name="T47" fmla="*/ 2147483647 h 376"/>
              <a:gd name="T48" fmla="*/ 2147483647 w 1471"/>
              <a:gd name="T49" fmla="*/ 2147483647 h 376"/>
              <a:gd name="T50" fmla="*/ 2147483647 w 1471"/>
              <a:gd name="T51" fmla="*/ 2147483647 h 376"/>
              <a:gd name="T52" fmla="*/ 2147483647 w 1471"/>
              <a:gd name="T53" fmla="*/ 2147483647 h 376"/>
              <a:gd name="T54" fmla="*/ 2147483647 w 1471"/>
              <a:gd name="T55" fmla="*/ 2147483647 h 376"/>
              <a:gd name="T56" fmla="*/ 2147483647 w 1471"/>
              <a:gd name="T57" fmla="*/ 2147483647 h 376"/>
              <a:gd name="T58" fmla="*/ 2147483647 w 1471"/>
              <a:gd name="T59" fmla="*/ 2147483647 h 376"/>
              <a:gd name="T60" fmla="*/ 2147483647 w 1471"/>
              <a:gd name="T61" fmla="*/ 2147483647 h 376"/>
              <a:gd name="T62" fmla="*/ 2147483647 w 1471"/>
              <a:gd name="T63" fmla="*/ 2147483647 h 376"/>
              <a:gd name="T64" fmla="*/ 2147483647 w 1471"/>
              <a:gd name="T65" fmla="*/ 2147483647 h 376"/>
              <a:gd name="T66" fmla="*/ 2147483647 w 1471"/>
              <a:gd name="T67" fmla="*/ 2147483647 h 376"/>
              <a:gd name="T68" fmla="*/ 2147483647 w 1471"/>
              <a:gd name="T69" fmla="*/ 2147483647 h 376"/>
              <a:gd name="T70" fmla="*/ 2147483647 w 1471"/>
              <a:gd name="T71" fmla="*/ 2147483647 h 376"/>
              <a:gd name="T72" fmla="*/ 2147483647 w 1471"/>
              <a:gd name="T73" fmla="*/ 2147483647 h 376"/>
              <a:gd name="T74" fmla="*/ 2147483647 w 1471"/>
              <a:gd name="T75" fmla="*/ 2147483647 h 376"/>
              <a:gd name="T76" fmla="*/ 2147483647 w 1471"/>
              <a:gd name="T77" fmla="*/ 2147483647 h 376"/>
              <a:gd name="T78" fmla="*/ 2147483647 w 1471"/>
              <a:gd name="T79" fmla="*/ 2147483647 h 376"/>
              <a:gd name="T80" fmla="*/ 2147483647 w 1471"/>
              <a:gd name="T81" fmla="*/ 2147483647 h 376"/>
              <a:gd name="T82" fmla="*/ 2147483647 w 1471"/>
              <a:gd name="T83" fmla="*/ 2147483647 h 376"/>
              <a:gd name="T84" fmla="*/ 2147483647 w 1471"/>
              <a:gd name="T85" fmla="*/ 2147483647 h 376"/>
              <a:gd name="T86" fmla="*/ 2147483647 w 1471"/>
              <a:gd name="T87" fmla="*/ 2147483647 h 376"/>
              <a:gd name="T88" fmla="*/ 2147483647 w 1471"/>
              <a:gd name="T89" fmla="*/ 2147483647 h 376"/>
              <a:gd name="T90" fmla="*/ 2147483647 w 1471"/>
              <a:gd name="T91" fmla="*/ 2147483647 h 376"/>
              <a:gd name="T92" fmla="*/ 2147483647 w 1471"/>
              <a:gd name="T93" fmla="*/ 2147483647 h 376"/>
              <a:gd name="T94" fmla="*/ 2147483647 w 1471"/>
              <a:gd name="T95" fmla="*/ 2147483647 h 376"/>
              <a:gd name="T96" fmla="*/ 2147483647 w 1471"/>
              <a:gd name="T97" fmla="*/ 2147483647 h 376"/>
              <a:gd name="T98" fmla="*/ 2147483647 w 1471"/>
              <a:gd name="T99" fmla="*/ 2147483647 h 376"/>
              <a:gd name="T100" fmla="*/ 2147483647 w 1471"/>
              <a:gd name="T101" fmla="*/ 2147483647 h 376"/>
              <a:gd name="T102" fmla="*/ 2147483647 w 1471"/>
              <a:gd name="T103" fmla="*/ 2147483647 h 376"/>
              <a:gd name="T104" fmla="*/ 2147483647 w 1471"/>
              <a:gd name="T105" fmla="*/ 2147483647 h 376"/>
              <a:gd name="T106" fmla="*/ 2147483647 w 1471"/>
              <a:gd name="T107" fmla="*/ 2147483647 h 376"/>
              <a:gd name="T108" fmla="*/ 2147483647 w 1471"/>
              <a:gd name="T109" fmla="*/ 2147483647 h 37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471"/>
              <a:gd name="T166" fmla="*/ 0 h 376"/>
              <a:gd name="T167" fmla="*/ 1471 w 1471"/>
              <a:gd name="T168" fmla="*/ 376 h 37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471" h="376">
                <a:moveTo>
                  <a:pt x="21" y="360"/>
                </a:moveTo>
                <a:lnTo>
                  <a:pt x="19" y="360"/>
                </a:lnTo>
                <a:lnTo>
                  <a:pt x="15" y="359"/>
                </a:lnTo>
                <a:lnTo>
                  <a:pt x="10" y="358"/>
                </a:lnTo>
                <a:lnTo>
                  <a:pt x="5" y="356"/>
                </a:lnTo>
                <a:lnTo>
                  <a:pt x="1" y="354"/>
                </a:lnTo>
                <a:lnTo>
                  <a:pt x="0" y="351"/>
                </a:lnTo>
                <a:lnTo>
                  <a:pt x="4" y="346"/>
                </a:lnTo>
                <a:lnTo>
                  <a:pt x="12" y="341"/>
                </a:lnTo>
                <a:lnTo>
                  <a:pt x="27" y="332"/>
                </a:lnTo>
                <a:lnTo>
                  <a:pt x="47" y="318"/>
                </a:lnTo>
                <a:lnTo>
                  <a:pt x="74" y="302"/>
                </a:lnTo>
                <a:lnTo>
                  <a:pt x="101" y="284"/>
                </a:lnTo>
                <a:lnTo>
                  <a:pt x="128" y="265"/>
                </a:lnTo>
                <a:lnTo>
                  <a:pt x="152" y="249"/>
                </a:lnTo>
                <a:lnTo>
                  <a:pt x="170" y="234"/>
                </a:lnTo>
                <a:lnTo>
                  <a:pt x="180" y="225"/>
                </a:lnTo>
                <a:lnTo>
                  <a:pt x="186" y="214"/>
                </a:lnTo>
                <a:lnTo>
                  <a:pt x="195" y="197"/>
                </a:lnTo>
                <a:lnTo>
                  <a:pt x="206" y="176"/>
                </a:lnTo>
                <a:lnTo>
                  <a:pt x="217" y="154"/>
                </a:lnTo>
                <a:lnTo>
                  <a:pt x="227" y="132"/>
                </a:lnTo>
                <a:lnTo>
                  <a:pt x="239" y="112"/>
                </a:lnTo>
                <a:lnTo>
                  <a:pt x="249" y="97"/>
                </a:lnTo>
                <a:lnTo>
                  <a:pt x="257" y="89"/>
                </a:lnTo>
                <a:lnTo>
                  <a:pt x="263" y="85"/>
                </a:lnTo>
                <a:lnTo>
                  <a:pt x="276" y="82"/>
                </a:lnTo>
                <a:lnTo>
                  <a:pt x="292" y="77"/>
                </a:lnTo>
                <a:lnTo>
                  <a:pt x="314" y="70"/>
                </a:lnTo>
                <a:lnTo>
                  <a:pt x="338" y="63"/>
                </a:lnTo>
                <a:lnTo>
                  <a:pt x="365" y="57"/>
                </a:lnTo>
                <a:lnTo>
                  <a:pt x="394" y="49"/>
                </a:lnTo>
                <a:lnTo>
                  <a:pt x="424" y="41"/>
                </a:lnTo>
                <a:lnTo>
                  <a:pt x="454" y="35"/>
                </a:lnTo>
                <a:lnTo>
                  <a:pt x="484" y="27"/>
                </a:lnTo>
                <a:lnTo>
                  <a:pt x="512" y="20"/>
                </a:lnTo>
                <a:lnTo>
                  <a:pt x="539" y="15"/>
                </a:lnTo>
                <a:lnTo>
                  <a:pt x="562" y="9"/>
                </a:lnTo>
                <a:lnTo>
                  <a:pt x="582" y="6"/>
                </a:lnTo>
                <a:lnTo>
                  <a:pt x="597" y="2"/>
                </a:lnTo>
                <a:lnTo>
                  <a:pt x="609" y="1"/>
                </a:lnTo>
                <a:lnTo>
                  <a:pt x="620" y="0"/>
                </a:lnTo>
                <a:lnTo>
                  <a:pt x="639" y="0"/>
                </a:lnTo>
                <a:lnTo>
                  <a:pt x="662" y="1"/>
                </a:lnTo>
                <a:lnTo>
                  <a:pt x="690" y="1"/>
                </a:lnTo>
                <a:lnTo>
                  <a:pt x="722" y="2"/>
                </a:lnTo>
                <a:lnTo>
                  <a:pt x="757" y="4"/>
                </a:lnTo>
                <a:lnTo>
                  <a:pt x="792" y="5"/>
                </a:lnTo>
                <a:lnTo>
                  <a:pt x="829" y="6"/>
                </a:lnTo>
                <a:lnTo>
                  <a:pt x="865" y="7"/>
                </a:lnTo>
                <a:lnTo>
                  <a:pt x="900" y="8"/>
                </a:lnTo>
                <a:lnTo>
                  <a:pt x="931" y="10"/>
                </a:lnTo>
                <a:lnTo>
                  <a:pt x="960" y="11"/>
                </a:lnTo>
                <a:lnTo>
                  <a:pt x="983" y="12"/>
                </a:lnTo>
                <a:lnTo>
                  <a:pt x="1002" y="12"/>
                </a:lnTo>
                <a:lnTo>
                  <a:pt x="1013" y="14"/>
                </a:lnTo>
                <a:lnTo>
                  <a:pt x="1017" y="14"/>
                </a:lnTo>
                <a:lnTo>
                  <a:pt x="1239" y="81"/>
                </a:lnTo>
                <a:lnTo>
                  <a:pt x="1268" y="113"/>
                </a:lnTo>
                <a:lnTo>
                  <a:pt x="1277" y="157"/>
                </a:lnTo>
                <a:lnTo>
                  <a:pt x="1360" y="272"/>
                </a:lnTo>
                <a:lnTo>
                  <a:pt x="1437" y="344"/>
                </a:lnTo>
                <a:lnTo>
                  <a:pt x="1471" y="376"/>
                </a:lnTo>
                <a:lnTo>
                  <a:pt x="1157" y="316"/>
                </a:lnTo>
                <a:lnTo>
                  <a:pt x="1150" y="316"/>
                </a:lnTo>
                <a:lnTo>
                  <a:pt x="1131" y="316"/>
                </a:lnTo>
                <a:lnTo>
                  <a:pt x="1099" y="317"/>
                </a:lnTo>
                <a:lnTo>
                  <a:pt x="1058" y="317"/>
                </a:lnTo>
                <a:lnTo>
                  <a:pt x="1008" y="318"/>
                </a:lnTo>
                <a:lnTo>
                  <a:pt x="953" y="320"/>
                </a:lnTo>
                <a:lnTo>
                  <a:pt x="894" y="320"/>
                </a:lnTo>
                <a:lnTo>
                  <a:pt x="832" y="321"/>
                </a:lnTo>
                <a:lnTo>
                  <a:pt x="769" y="322"/>
                </a:lnTo>
                <a:lnTo>
                  <a:pt x="707" y="323"/>
                </a:lnTo>
                <a:lnTo>
                  <a:pt x="647" y="325"/>
                </a:lnTo>
                <a:lnTo>
                  <a:pt x="591" y="326"/>
                </a:lnTo>
                <a:lnTo>
                  <a:pt x="541" y="327"/>
                </a:lnTo>
                <a:lnTo>
                  <a:pt x="499" y="328"/>
                </a:lnTo>
                <a:lnTo>
                  <a:pt x="467" y="331"/>
                </a:lnTo>
                <a:lnTo>
                  <a:pt x="445" y="332"/>
                </a:lnTo>
                <a:lnTo>
                  <a:pt x="434" y="333"/>
                </a:lnTo>
                <a:lnTo>
                  <a:pt x="431" y="333"/>
                </a:lnTo>
                <a:lnTo>
                  <a:pt x="434" y="332"/>
                </a:lnTo>
                <a:lnTo>
                  <a:pt x="443" y="331"/>
                </a:lnTo>
                <a:lnTo>
                  <a:pt x="457" y="328"/>
                </a:lnTo>
                <a:lnTo>
                  <a:pt x="475" y="325"/>
                </a:lnTo>
                <a:lnTo>
                  <a:pt x="495" y="323"/>
                </a:lnTo>
                <a:lnTo>
                  <a:pt x="518" y="318"/>
                </a:lnTo>
                <a:lnTo>
                  <a:pt x="541" y="315"/>
                </a:lnTo>
                <a:lnTo>
                  <a:pt x="565" y="312"/>
                </a:lnTo>
                <a:lnTo>
                  <a:pt x="588" y="309"/>
                </a:lnTo>
                <a:lnTo>
                  <a:pt x="609" y="306"/>
                </a:lnTo>
                <a:lnTo>
                  <a:pt x="627" y="303"/>
                </a:lnTo>
                <a:lnTo>
                  <a:pt x="639" y="302"/>
                </a:lnTo>
                <a:lnTo>
                  <a:pt x="648" y="300"/>
                </a:lnTo>
                <a:lnTo>
                  <a:pt x="652" y="300"/>
                </a:lnTo>
                <a:lnTo>
                  <a:pt x="1095" y="289"/>
                </a:lnTo>
                <a:lnTo>
                  <a:pt x="1220" y="292"/>
                </a:lnTo>
                <a:lnTo>
                  <a:pt x="1374" y="336"/>
                </a:lnTo>
                <a:lnTo>
                  <a:pt x="1273" y="237"/>
                </a:lnTo>
                <a:lnTo>
                  <a:pt x="1225" y="128"/>
                </a:lnTo>
                <a:lnTo>
                  <a:pt x="1182" y="105"/>
                </a:lnTo>
                <a:lnTo>
                  <a:pt x="1179" y="104"/>
                </a:lnTo>
                <a:lnTo>
                  <a:pt x="1170" y="102"/>
                </a:lnTo>
                <a:lnTo>
                  <a:pt x="1156" y="99"/>
                </a:lnTo>
                <a:lnTo>
                  <a:pt x="1138" y="93"/>
                </a:lnTo>
                <a:lnTo>
                  <a:pt x="1115" y="88"/>
                </a:lnTo>
                <a:lnTo>
                  <a:pt x="1090" y="81"/>
                </a:lnTo>
                <a:lnTo>
                  <a:pt x="1060" y="74"/>
                </a:lnTo>
                <a:lnTo>
                  <a:pt x="1030" y="68"/>
                </a:lnTo>
                <a:lnTo>
                  <a:pt x="995" y="61"/>
                </a:lnTo>
                <a:lnTo>
                  <a:pt x="960" y="54"/>
                </a:lnTo>
                <a:lnTo>
                  <a:pt x="924" y="48"/>
                </a:lnTo>
                <a:lnTo>
                  <a:pt x="887" y="42"/>
                </a:lnTo>
                <a:lnTo>
                  <a:pt x="850" y="39"/>
                </a:lnTo>
                <a:lnTo>
                  <a:pt x="813" y="36"/>
                </a:lnTo>
                <a:lnTo>
                  <a:pt x="777" y="33"/>
                </a:lnTo>
                <a:lnTo>
                  <a:pt x="743" y="33"/>
                </a:lnTo>
                <a:lnTo>
                  <a:pt x="710" y="35"/>
                </a:lnTo>
                <a:lnTo>
                  <a:pt x="676" y="37"/>
                </a:lnTo>
                <a:lnTo>
                  <a:pt x="643" y="40"/>
                </a:lnTo>
                <a:lnTo>
                  <a:pt x="611" y="43"/>
                </a:lnTo>
                <a:lnTo>
                  <a:pt x="579" y="48"/>
                </a:lnTo>
                <a:lnTo>
                  <a:pt x="549" y="52"/>
                </a:lnTo>
                <a:lnTo>
                  <a:pt x="521" y="58"/>
                </a:lnTo>
                <a:lnTo>
                  <a:pt x="494" y="62"/>
                </a:lnTo>
                <a:lnTo>
                  <a:pt x="468" y="68"/>
                </a:lnTo>
                <a:lnTo>
                  <a:pt x="447" y="72"/>
                </a:lnTo>
                <a:lnTo>
                  <a:pt x="426" y="77"/>
                </a:lnTo>
                <a:lnTo>
                  <a:pt x="410" y="81"/>
                </a:lnTo>
                <a:lnTo>
                  <a:pt x="396" y="84"/>
                </a:lnTo>
                <a:lnTo>
                  <a:pt x="387" y="86"/>
                </a:lnTo>
                <a:lnTo>
                  <a:pt x="380" y="88"/>
                </a:lnTo>
                <a:lnTo>
                  <a:pt x="378" y="89"/>
                </a:lnTo>
                <a:lnTo>
                  <a:pt x="296" y="125"/>
                </a:lnTo>
                <a:lnTo>
                  <a:pt x="237" y="205"/>
                </a:lnTo>
                <a:lnTo>
                  <a:pt x="324" y="200"/>
                </a:lnTo>
                <a:lnTo>
                  <a:pt x="229" y="232"/>
                </a:lnTo>
                <a:lnTo>
                  <a:pt x="88" y="309"/>
                </a:lnTo>
                <a:lnTo>
                  <a:pt x="107" y="321"/>
                </a:lnTo>
                <a:lnTo>
                  <a:pt x="354" y="309"/>
                </a:lnTo>
                <a:lnTo>
                  <a:pt x="351" y="309"/>
                </a:lnTo>
                <a:lnTo>
                  <a:pt x="345" y="310"/>
                </a:lnTo>
                <a:lnTo>
                  <a:pt x="334" y="311"/>
                </a:lnTo>
                <a:lnTo>
                  <a:pt x="322" y="313"/>
                </a:lnTo>
                <a:lnTo>
                  <a:pt x="306" y="315"/>
                </a:lnTo>
                <a:lnTo>
                  <a:pt x="288" y="317"/>
                </a:lnTo>
                <a:lnTo>
                  <a:pt x="269" y="320"/>
                </a:lnTo>
                <a:lnTo>
                  <a:pt x="250" y="322"/>
                </a:lnTo>
                <a:lnTo>
                  <a:pt x="231" y="325"/>
                </a:lnTo>
                <a:lnTo>
                  <a:pt x="212" y="327"/>
                </a:lnTo>
                <a:lnTo>
                  <a:pt x="193" y="330"/>
                </a:lnTo>
                <a:lnTo>
                  <a:pt x="176" y="332"/>
                </a:lnTo>
                <a:lnTo>
                  <a:pt x="162" y="334"/>
                </a:lnTo>
                <a:lnTo>
                  <a:pt x="149" y="335"/>
                </a:lnTo>
                <a:lnTo>
                  <a:pt x="142" y="336"/>
                </a:lnTo>
                <a:lnTo>
                  <a:pt x="137" y="336"/>
                </a:lnTo>
                <a:lnTo>
                  <a:pt x="128" y="337"/>
                </a:lnTo>
                <a:lnTo>
                  <a:pt x="112" y="339"/>
                </a:lnTo>
                <a:lnTo>
                  <a:pt x="93" y="344"/>
                </a:lnTo>
                <a:lnTo>
                  <a:pt x="73" y="348"/>
                </a:lnTo>
                <a:lnTo>
                  <a:pt x="54" y="353"/>
                </a:lnTo>
                <a:lnTo>
                  <a:pt x="37" y="357"/>
                </a:lnTo>
                <a:lnTo>
                  <a:pt x="24" y="359"/>
                </a:lnTo>
                <a:lnTo>
                  <a:pt x="21" y="36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6" name="Freeform 16"/>
          <p:cNvSpPr>
            <a:spLocks/>
          </p:cNvSpPr>
          <p:nvPr/>
        </p:nvSpPr>
        <p:spPr bwMode="auto">
          <a:xfrm>
            <a:off x="4194175" y="5519738"/>
            <a:ext cx="1085850" cy="406400"/>
          </a:xfrm>
          <a:custGeom>
            <a:avLst/>
            <a:gdLst>
              <a:gd name="T0" fmla="*/ 2147483647 w 684"/>
              <a:gd name="T1" fmla="*/ 2147483647 h 256"/>
              <a:gd name="T2" fmla="*/ 2147483647 w 684"/>
              <a:gd name="T3" fmla="*/ 2147483647 h 256"/>
              <a:gd name="T4" fmla="*/ 2147483647 w 684"/>
              <a:gd name="T5" fmla="*/ 2147483647 h 256"/>
              <a:gd name="T6" fmla="*/ 2147483647 w 684"/>
              <a:gd name="T7" fmla="*/ 2147483647 h 256"/>
              <a:gd name="T8" fmla="*/ 2147483647 w 684"/>
              <a:gd name="T9" fmla="*/ 2147483647 h 256"/>
              <a:gd name="T10" fmla="*/ 2147483647 w 684"/>
              <a:gd name="T11" fmla="*/ 2147483647 h 256"/>
              <a:gd name="T12" fmla="*/ 2147483647 w 684"/>
              <a:gd name="T13" fmla="*/ 2147483647 h 256"/>
              <a:gd name="T14" fmla="*/ 2147483647 w 684"/>
              <a:gd name="T15" fmla="*/ 2147483647 h 256"/>
              <a:gd name="T16" fmla="*/ 2147483647 w 684"/>
              <a:gd name="T17" fmla="*/ 2147483647 h 256"/>
              <a:gd name="T18" fmla="*/ 2147483647 w 684"/>
              <a:gd name="T19" fmla="*/ 2147483647 h 256"/>
              <a:gd name="T20" fmla="*/ 2147483647 w 684"/>
              <a:gd name="T21" fmla="*/ 2147483647 h 256"/>
              <a:gd name="T22" fmla="*/ 2147483647 w 684"/>
              <a:gd name="T23" fmla="*/ 2147483647 h 256"/>
              <a:gd name="T24" fmla="*/ 2147483647 w 684"/>
              <a:gd name="T25" fmla="*/ 2147483647 h 256"/>
              <a:gd name="T26" fmla="*/ 2147483647 w 684"/>
              <a:gd name="T27" fmla="*/ 2147483647 h 256"/>
              <a:gd name="T28" fmla="*/ 2147483647 w 684"/>
              <a:gd name="T29" fmla="*/ 2147483647 h 256"/>
              <a:gd name="T30" fmla="*/ 2147483647 w 684"/>
              <a:gd name="T31" fmla="*/ 2147483647 h 256"/>
              <a:gd name="T32" fmla="*/ 2147483647 w 684"/>
              <a:gd name="T33" fmla="*/ 2147483647 h 256"/>
              <a:gd name="T34" fmla="*/ 2147483647 w 684"/>
              <a:gd name="T35" fmla="*/ 2147483647 h 256"/>
              <a:gd name="T36" fmla="*/ 2147483647 w 684"/>
              <a:gd name="T37" fmla="*/ 2147483647 h 256"/>
              <a:gd name="T38" fmla="*/ 2147483647 w 684"/>
              <a:gd name="T39" fmla="*/ 2147483647 h 256"/>
              <a:gd name="T40" fmla="*/ 2147483647 w 684"/>
              <a:gd name="T41" fmla="*/ 2147483647 h 256"/>
              <a:gd name="T42" fmla="*/ 2147483647 w 684"/>
              <a:gd name="T43" fmla="*/ 2147483647 h 256"/>
              <a:gd name="T44" fmla="*/ 2147483647 w 684"/>
              <a:gd name="T45" fmla="*/ 2147483647 h 256"/>
              <a:gd name="T46" fmla="*/ 2147483647 w 684"/>
              <a:gd name="T47" fmla="*/ 2147483647 h 256"/>
              <a:gd name="T48" fmla="*/ 0 w 684"/>
              <a:gd name="T49" fmla="*/ 2147483647 h 256"/>
              <a:gd name="T50" fmla="*/ 2147483647 w 684"/>
              <a:gd name="T51" fmla="*/ 2147483647 h 256"/>
              <a:gd name="T52" fmla="*/ 2147483647 w 684"/>
              <a:gd name="T53" fmla="*/ 2147483647 h 256"/>
              <a:gd name="T54" fmla="*/ 2147483647 w 684"/>
              <a:gd name="T55" fmla="*/ 0 h 256"/>
              <a:gd name="T56" fmla="*/ 2147483647 w 684"/>
              <a:gd name="T57" fmla="*/ 2147483647 h 25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684"/>
              <a:gd name="T88" fmla="*/ 0 h 256"/>
              <a:gd name="T89" fmla="*/ 684 w 684"/>
              <a:gd name="T90" fmla="*/ 256 h 25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684" h="256">
                <a:moveTo>
                  <a:pt x="526" y="16"/>
                </a:moveTo>
                <a:lnTo>
                  <a:pt x="522" y="17"/>
                </a:lnTo>
                <a:lnTo>
                  <a:pt x="512" y="21"/>
                </a:lnTo>
                <a:lnTo>
                  <a:pt x="495" y="27"/>
                </a:lnTo>
                <a:lnTo>
                  <a:pt x="473" y="35"/>
                </a:lnTo>
                <a:lnTo>
                  <a:pt x="448" y="45"/>
                </a:lnTo>
                <a:lnTo>
                  <a:pt x="418" y="55"/>
                </a:lnTo>
                <a:lnTo>
                  <a:pt x="388" y="66"/>
                </a:lnTo>
                <a:lnTo>
                  <a:pt x="355" y="78"/>
                </a:lnTo>
                <a:lnTo>
                  <a:pt x="323" y="90"/>
                </a:lnTo>
                <a:lnTo>
                  <a:pt x="290" y="102"/>
                </a:lnTo>
                <a:lnTo>
                  <a:pt x="259" y="114"/>
                </a:lnTo>
                <a:lnTo>
                  <a:pt x="231" y="125"/>
                </a:lnTo>
                <a:lnTo>
                  <a:pt x="205" y="135"/>
                </a:lnTo>
                <a:lnTo>
                  <a:pt x="185" y="143"/>
                </a:lnTo>
                <a:lnTo>
                  <a:pt x="170" y="151"/>
                </a:lnTo>
                <a:lnTo>
                  <a:pt x="160" y="155"/>
                </a:lnTo>
                <a:lnTo>
                  <a:pt x="143" y="165"/>
                </a:lnTo>
                <a:lnTo>
                  <a:pt x="120" y="179"/>
                </a:lnTo>
                <a:lnTo>
                  <a:pt x="94" y="196"/>
                </a:lnTo>
                <a:lnTo>
                  <a:pt x="66" y="214"/>
                </a:lnTo>
                <a:lnTo>
                  <a:pt x="41" y="229"/>
                </a:lnTo>
                <a:lnTo>
                  <a:pt x="20" y="242"/>
                </a:lnTo>
                <a:lnTo>
                  <a:pt x="5" y="252"/>
                </a:lnTo>
                <a:lnTo>
                  <a:pt x="0" y="256"/>
                </a:lnTo>
                <a:lnTo>
                  <a:pt x="265" y="124"/>
                </a:lnTo>
                <a:lnTo>
                  <a:pt x="684" y="4"/>
                </a:lnTo>
                <a:lnTo>
                  <a:pt x="593" y="0"/>
                </a:lnTo>
                <a:lnTo>
                  <a:pt x="526" y="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7" name="Freeform 17"/>
          <p:cNvSpPr>
            <a:spLocks/>
          </p:cNvSpPr>
          <p:nvPr/>
        </p:nvSpPr>
        <p:spPr bwMode="auto">
          <a:xfrm>
            <a:off x="7123113" y="5526088"/>
            <a:ext cx="1109662" cy="379412"/>
          </a:xfrm>
          <a:custGeom>
            <a:avLst/>
            <a:gdLst>
              <a:gd name="T0" fmla="*/ 2147483647 w 699"/>
              <a:gd name="T1" fmla="*/ 2147483647 h 239"/>
              <a:gd name="T2" fmla="*/ 2147483647 w 699"/>
              <a:gd name="T3" fmla="*/ 2147483647 h 239"/>
              <a:gd name="T4" fmla="*/ 2147483647 w 699"/>
              <a:gd name="T5" fmla="*/ 2147483647 h 239"/>
              <a:gd name="T6" fmla="*/ 2147483647 w 699"/>
              <a:gd name="T7" fmla="*/ 2147483647 h 239"/>
              <a:gd name="T8" fmla="*/ 2147483647 w 699"/>
              <a:gd name="T9" fmla="*/ 2147483647 h 239"/>
              <a:gd name="T10" fmla="*/ 0 w 699"/>
              <a:gd name="T11" fmla="*/ 0 h 239"/>
              <a:gd name="T12" fmla="*/ 2147483647 w 699"/>
              <a:gd name="T13" fmla="*/ 2147483647 h 2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699"/>
              <a:gd name="T22" fmla="*/ 0 h 239"/>
              <a:gd name="T23" fmla="*/ 699 w 699"/>
              <a:gd name="T24" fmla="*/ 239 h 23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699" h="239">
                <a:moveTo>
                  <a:pt x="76" y="12"/>
                </a:moveTo>
                <a:lnTo>
                  <a:pt x="338" y="91"/>
                </a:lnTo>
                <a:lnTo>
                  <a:pt x="569" y="175"/>
                </a:lnTo>
                <a:lnTo>
                  <a:pt x="699" y="239"/>
                </a:lnTo>
                <a:lnTo>
                  <a:pt x="404" y="160"/>
                </a:lnTo>
                <a:lnTo>
                  <a:pt x="0" y="0"/>
                </a:lnTo>
                <a:lnTo>
                  <a:pt x="76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498" name="Freeform 18"/>
          <p:cNvSpPr>
            <a:spLocks/>
          </p:cNvSpPr>
          <p:nvPr/>
        </p:nvSpPr>
        <p:spPr bwMode="auto">
          <a:xfrm>
            <a:off x="5199064" y="2722564"/>
            <a:ext cx="1335087" cy="433387"/>
          </a:xfrm>
          <a:custGeom>
            <a:avLst/>
            <a:gdLst>
              <a:gd name="T0" fmla="*/ 2147483647 w 841"/>
              <a:gd name="T1" fmla="*/ 2147483647 h 273"/>
              <a:gd name="T2" fmla="*/ 2147483647 w 841"/>
              <a:gd name="T3" fmla="*/ 2147483647 h 273"/>
              <a:gd name="T4" fmla="*/ 2147483647 w 841"/>
              <a:gd name="T5" fmla="*/ 0 h 273"/>
              <a:gd name="T6" fmla="*/ 2147483647 w 841"/>
              <a:gd name="T7" fmla="*/ 2147483647 h 273"/>
              <a:gd name="T8" fmla="*/ 2147483647 w 841"/>
              <a:gd name="T9" fmla="*/ 2147483647 h 273"/>
              <a:gd name="T10" fmla="*/ 2147483647 w 841"/>
              <a:gd name="T11" fmla="*/ 2147483647 h 273"/>
              <a:gd name="T12" fmla="*/ 2147483647 w 841"/>
              <a:gd name="T13" fmla="*/ 2147483647 h 273"/>
              <a:gd name="T14" fmla="*/ 2147483647 w 841"/>
              <a:gd name="T15" fmla="*/ 2147483647 h 273"/>
              <a:gd name="T16" fmla="*/ 2147483647 w 841"/>
              <a:gd name="T17" fmla="*/ 2147483647 h 273"/>
              <a:gd name="T18" fmla="*/ 2147483647 w 841"/>
              <a:gd name="T19" fmla="*/ 2147483647 h 273"/>
              <a:gd name="T20" fmla="*/ 2147483647 w 841"/>
              <a:gd name="T21" fmla="*/ 2147483647 h 273"/>
              <a:gd name="T22" fmla="*/ 2147483647 w 841"/>
              <a:gd name="T23" fmla="*/ 2147483647 h 273"/>
              <a:gd name="T24" fmla="*/ 2147483647 w 841"/>
              <a:gd name="T25" fmla="*/ 2147483647 h 273"/>
              <a:gd name="T26" fmla="*/ 2147483647 w 841"/>
              <a:gd name="T27" fmla="*/ 2147483647 h 273"/>
              <a:gd name="T28" fmla="*/ 2147483647 w 841"/>
              <a:gd name="T29" fmla="*/ 2147483647 h 273"/>
              <a:gd name="T30" fmla="*/ 2147483647 w 841"/>
              <a:gd name="T31" fmla="*/ 2147483647 h 273"/>
              <a:gd name="T32" fmla="*/ 2147483647 w 841"/>
              <a:gd name="T33" fmla="*/ 2147483647 h 273"/>
              <a:gd name="T34" fmla="*/ 2147483647 w 841"/>
              <a:gd name="T35" fmla="*/ 2147483647 h 273"/>
              <a:gd name="T36" fmla="*/ 2147483647 w 841"/>
              <a:gd name="T37" fmla="*/ 2147483647 h 273"/>
              <a:gd name="T38" fmla="*/ 2147483647 w 841"/>
              <a:gd name="T39" fmla="*/ 2147483647 h 273"/>
              <a:gd name="T40" fmla="*/ 2147483647 w 841"/>
              <a:gd name="T41" fmla="*/ 2147483647 h 273"/>
              <a:gd name="T42" fmla="*/ 2147483647 w 841"/>
              <a:gd name="T43" fmla="*/ 2147483647 h 273"/>
              <a:gd name="T44" fmla="*/ 2147483647 w 841"/>
              <a:gd name="T45" fmla="*/ 2147483647 h 273"/>
              <a:gd name="T46" fmla="*/ 2147483647 w 841"/>
              <a:gd name="T47" fmla="*/ 2147483647 h 273"/>
              <a:gd name="T48" fmla="*/ 2147483647 w 841"/>
              <a:gd name="T49" fmla="*/ 2147483647 h 273"/>
              <a:gd name="T50" fmla="*/ 2147483647 w 841"/>
              <a:gd name="T51" fmla="*/ 2147483647 h 273"/>
              <a:gd name="T52" fmla="*/ 2147483647 w 841"/>
              <a:gd name="T53" fmla="*/ 2147483647 h 273"/>
              <a:gd name="T54" fmla="*/ 2147483647 w 841"/>
              <a:gd name="T55" fmla="*/ 2147483647 h 273"/>
              <a:gd name="T56" fmla="*/ 2147483647 w 841"/>
              <a:gd name="T57" fmla="*/ 2147483647 h 273"/>
              <a:gd name="T58" fmla="*/ 2147483647 w 841"/>
              <a:gd name="T59" fmla="*/ 2147483647 h 273"/>
              <a:gd name="T60" fmla="*/ 2147483647 w 841"/>
              <a:gd name="T61" fmla="*/ 2147483647 h 273"/>
              <a:gd name="T62" fmla="*/ 2147483647 w 841"/>
              <a:gd name="T63" fmla="*/ 2147483647 h 273"/>
              <a:gd name="T64" fmla="*/ 2147483647 w 841"/>
              <a:gd name="T65" fmla="*/ 2147483647 h 273"/>
              <a:gd name="T66" fmla="*/ 2147483647 w 841"/>
              <a:gd name="T67" fmla="*/ 2147483647 h 273"/>
              <a:gd name="T68" fmla="*/ 2147483647 w 841"/>
              <a:gd name="T69" fmla="*/ 2147483647 h 273"/>
              <a:gd name="T70" fmla="*/ 2147483647 w 841"/>
              <a:gd name="T71" fmla="*/ 2147483647 h 273"/>
              <a:gd name="T72" fmla="*/ 2147483647 w 841"/>
              <a:gd name="T73" fmla="*/ 2147483647 h 273"/>
              <a:gd name="T74" fmla="*/ 2147483647 w 841"/>
              <a:gd name="T75" fmla="*/ 2147483647 h 273"/>
              <a:gd name="T76" fmla="*/ 2147483647 w 841"/>
              <a:gd name="T77" fmla="*/ 2147483647 h 273"/>
              <a:gd name="T78" fmla="*/ 2147483647 w 841"/>
              <a:gd name="T79" fmla="*/ 2147483647 h 273"/>
              <a:gd name="T80" fmla="*/ 0 w 841"/>
              <a:gd name="T81" fmla="*/ 2147483647 h 273"/>
              <a:gd name="T82" fmla="*/ 2147483647 w 841"/>
              <a:gd name="T83" fmla="*/ 2147483647 h 273"/>
              <a:gd name="T84" fmla="*/ 2147483647 w 841"/>
              <a:gd name="T85" fmla="*/ 2147483647 h 273"/>
              <a:gd name="T86" fmla="*/ 2147483647 w 841"/>
              <a:gd name="T87" fmla="*/ 2147483647 h 273"/>
              <a:gd name="T88" fmla="*/ 2147483647 w 841"/>
              <a:gd name="T89" fmla="*/ 2147483647 h 273"/>
              <a:gd name="T90" fmla="*/ 2147483647 w 841"/>
              <a:gd name="T91" fmla="*/ 2147483647 h 273"/>
              <a:gd name="T92" fmla="*/ 2147483647 w 841"/>
              <a:gd name="T93" fmla="*/ 2147483647 h 273"/>
              <a:gd name="T94" fmla="*/ 2147483647 w 841"/>
              <a:gd name="T95" fmla="*/ 2147483647 h 273"/>
              <a:gd name="T96" fmla="*/ 2147483647 w 841"/>
              <a:gd name="T97" fmla="*/ 2147483647 h 273"/>
              <a:gd name="T98" fmla="*/ 2147483647 w 841"/>
              <a:gd name="T99" fmla="*/ 2147483647 h 273"/>
              <a:gd name="T100" fmla="*/ 2147483647 w 841"/>
              <a:gd name="T101" fmla="*/ 2147483647 h 273"/>
              <a:gd name="T102" fmla="*/ 2147483647 w 841"/>
              <a:gd name="T103" fmla="*/ 2147483647 h 273"/>
              <a:gd name="T104" fmla="*/ 2147483647 w 841"/>
              <a:gd name="T105" fmla="*/ 2147483647 h 273"/>
              <a:gd name="T106" fmla="*/ 2147483647 w 841"/>
              <a:gd name="T107" fmla="*/ 2147483647 h 273"/>
              <a:gd name="T108" fmla="*/ 2147483647 w 841"/>
              <a:gd name="T109" fmla="*/ 2147483647 h 273"/>
              <a:gd name="T110" fmla="*/ 2147483647 w 841"/>
              <a:gd name="T111" fmla="*/ 2147483647 h 273"/>
              <a:gd name="T112" fmla="*/ 2147483647 w 841"/>
              <a:gd name="T113" fmla="*/ 2147483647 h 273"/>
              <a:gd name="T114" fmla="*/ 2147483647 w 841"/>
              <a:gd name="T115" fmla="*/ 2147483647 h 273"/>
              <a:gd name="T116" fmla="*/ 2147483647 w 841"/>
              <a:gd name="T117" fmla="*/ 2147483647 h 273"/>
              <a:gd name="T118" fmla="*/ 2147483647 w 841"/>
              <a:gd name="T119" fmla="*/ 2147483647 h 273"/>
              <a:gd name="T120" fmla="*/ 2147483647 w 841"/>
              <a:gd name="T121" fmla="*/ 2147483647 h 273"/>
              <a:gd name="T122" fmla="*/ 2147483647 w 841"/>
              <a:gd name="T123" fmla="*/ 2147483647 h 27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841"/>
              <a:gd name="T187" fmla="*/ 0 h 273"/>
              <a:gd name="T188" fmla="*/ 841 w 841"/>
              <a:gd name="T189" fmla="*/ 273 h 27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841" h="273">
                <a:moveTo>
                  <a:pt x="841" y="62"/>
                </a:moveTo>
                <a:lnTo>
                  <a:pt x="742" y="5"/>
                </a:lnTo>
                <a:lnTo>
                  <a:pt x="554" y="0"/>
                </a:lnTo>
                <a:lnTo>
                  <a:pt x="548" y="1"/>
                </a:lnTo>
                <a:lnTo>
                  <a:pt x="537" y="3"/>
                </a:lnTo>
                <a:lnTo>
                  <a:pt x="518" y="7"/>
                </a:lnTo>
                <a:lnTo>
                  <a:pt x="496" y="11"/>
                </a:lnTo>
                <a:lnTo>
                  <a:pt x="472" y="15"/>
                </a:lnTo>
                <a:lnTo>
                  <a:pt x="449" y="17"/>
                </a:lnTo>
                <a:lnTo>
                  <a:pt x="428" y="17"/>
                </a:lnTo>
                <a:lnTo>
                  <a:pt x="412" y="16"/>
                </a:lnTo>
                <a:lnTo>
                  <a:pt x="398" y="13"/>
                </a:lnTo>
                <a:lnTo>
                  <a:pt x="385" y="11"/>
                </a:lnTo>
                <a:lnTo>
                  <a:pt x="372" y="10"/>
                </a:lnTo>
                <a:lnTo>
                  <a:pt x="361" y="9"/>
                </a:lnTo>
                <a:lnTo>
                  <a:pt x="351" y="8"/>
                </a:lnTo>
                <a:lnTo>
                  <a:pt x="343" y="8"/>
                </a:lnTo>
                <a:lnTo>
                  <a:pt x="338" y="8"/>
                </a:lnTo>
                <a:lnTo>
                  <a:pt x="337" y="8"/>
                </a:lnTo>
                <a:lnTo>
                  <a:pt x="403" y="27"/>
                </a:lnTo>
                <a:lnTo>
                  <a:pt x="323" y="47"/>
                </a:lnTo>
                <a:lnTo>
                  <a:pt x="319" y="50"/>
                </a:lnTo>
                <a:lnTo>
                  <a:pt x="309" y="58"/>
                </a:lnTo>
                <a:lnTo>
                  <a:pt x="293" y="69"/>
                </a:lnTo>
                <a:lnTo>
                  <a:pt x="275" y="81"/>
                </a:lnTo>
                <a:lnTo>
                  <a:pt x="256" y="93"/>
                </a:lnTo>
                <a:lnTo>
                  <a:pt x="237" y="104"/>
                </a:lnTo>
                <a:lnTo>
                  <a:pt x="221" y="112"/>
                </a:lnTo>
                <a:lnTo>
                  <a:pt x="208" y="115"/>
                </a:lnTo>
                <a:lnTo>
                  <a:pt x="198" y="115"/>
                </a:lnTo>
                <a:lnTo>
                  <a:pt x="189" y="116"/>
                </a:lnTo>
                <a:lnTo>
                  <a:pt x="181" y="117"/>
                </a:lnTo>
                <a:lnTo>
                  <a:pt x="173" y="118"/>
                </a:lnTo>
                <a:lnTo>
                  <a:pt x="167" y="121"/>
                </a:lnTo>
                <a:lnTo>
                  <a:pt x="163" y="122"/>
                </a:lnTo>
                <a:lnTo>
                  <a:pt x="161" y="123"/>
                </a:lnTo>
                <a:lnTo>
                  <a:pt x="159" y="123"/>
                </a:lnTo>
                <a:lnTo>
                  <a:pt x="213" y="138"/>
                </a:lnTo>
                <a:lnTo>
                  <a:pt x="106" y="172"/>
                </a:lnTo>
                <a:lnTo>
                  <a:pt x="39" y="230"/>
                </a:lnTo>
                <a:lnTo>
                  <a:pt x="0" y="273"/>
                </a:lnTo>
                <a:lnTo>
                  <a:pt x="124" y="196"/>
                </a:lnTo>
                <a:lnTo>
                  <a:pt x="256" y="161"/>
                </a:lnTo>
                <a:lnTo>
                  <a:pt x="261" y="127"/>
                </a:lnTo>
                <a:lnTo>
                  <a:pt x="367" y="58"/>
                </a:lnTo>
                <a:lnTo>
                  <a:pt x="371" y="56"/>
                </a:lnTo>
                <a:lnTo>
                  <a:pt x="380" y="54"/>
                </a:lnTo>
                <a:lnTo>
                  <a:pt x="394" y="50"/>
                </a:lnTo>
                <a:lnTo>
                  <a:pt x="413" y="45"/>
                </a:lnTo>
                <a:lnTo>
                  <a:pt x="434" y="42"/>
                </a:lnTo>
                <a:lnTo>
                  <a:pt x="457" y="38"/>
                </a:lnTo>
                <a:lnTo>
                  <a:pt x="481" y="35"/>
                </a:lnTo>
                <a:lnTo>
                  <a:pt x="505" y="34"/>
                </a:lnTo>
                <a:lnTo>
                  <a:pt x="528" y="34"/>
                </a:lnTo>
                <a:lnTo>
                  <a:pt x="552" y="33"/>
                </a:lnTo>
                <a:lnTo>
                  <a:pt x="575" y="32"/>
                </a:lnTo>
                <a:lnTo>
                  <a:pt x="596" y="30"/>
                </a:lnTo>
                <a:lnTo>
                  <a:pt x="613" y="29"/>
                </a:lnTo>
                <a:lnTo>
                  <a:pt x="628" y="28"/>
                </a:lnTo>
                <a:lnTo>
                  <a:pt x="636" y="27"/>
                </a:lnTo>
                <a:lnTo>
                  <a:pt x="640" y="27"/>
                </a:lnTo>
                <a:lnTo>
                  <a:pt x="841" y="6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b="1"/>
          </a:p>
        </p:txBody>
      </p:sp>
      <p:sp>
        <p:nvSpPr>
          <p:cNvPr id="20499" name="Freeform 19"/>
          <p:cNvSpPr>
            <a:spLocks/>
          </p:cNvSpPr>
          <p:nvPr/>
        </p:nvSpPr>
        <p:spPr bwMode="auto">
          <a:xfrm>
            <a:off x="6616700" y="2854325"/>
            <a:ext cx="528638" cy="211138"/>
          </a:xfrm>
          <a:custGeom>
            <a:avLst/>
            <a:gdLst>
              <a:gd name="T0" fmla="*/ 0 w 333"/>
              <a:gd name="T1" fmla="*/ 2147483647 h 133"/>
              <a:gd name="T2" fmla="*/ 2147483647 w 333"/>
              <a:gd name="T3" fmla="*/ 2147483647 h 133"/>
              <a:gd name="T4" fmla="*/ 2147483647 w 333"/>
              <a:gd name="T5" fmla="*/ 2147483647 h 133"/>
              <a:gd name="T6" fmla="*/ 2147483647 w 333"/>
              <a:gd name="T7" fmla="*/ 0 h 133"/>
              <a:gd name="T8" fmla="*/ 2147483647 w 333"/>
              <a:gd name="T9" fmla="*/ 0 h 133"/>
              <a:gd name="T10" fmla="*/ 2147483647 w 333"/>
              <a:gd name="T11" fmla="*/ 0 h 133"/>
              <a:gd name="T12" fmla="*/ 2147483647 w 333"/>
              <a:gd name="T13" fmla="*/ 0 h 133"/>
              <a:gd name="T14" fmla="*/ 2147483647 w 333"/>
              <a:gd name="T15" fmla="*/ 0 h 133"/>
              <a:gd name="T16" fmla="*/ 2147483647 w 333"/>
              <a:gd name="T17" fmla="*/ 2147483647 h 133"/>
              <a:gd name="T18" fmla="*/ 2147483647 w 333"/>
              <a:gd name="T19" fmla="*/ 2147483647 h 133"/>
              <a:gd name="T20" fmla="*/ 2147483647 w 333"/>
              <a:gd name="T21" fmla="*/ 2147483647 h 133"/>
              <a:gd name="T22" fmla="*/ 2147483647 w 333"/>
              <a:gd name="T23" fmla="*/ 2147483647 h 133"/>
              <a:gd name="T24" fmla="*/ 2147483647 w 333"/>
              <a:gd name="T25" fmla="*/ 2147483647 h 133"/>
              <a:gd name="T26" fmla="*/ 2147483647 w 333"/>
              <a:gd name="T27" fmla="*/ 2147483647 h 133"/>
              <a:gd name="T28" fmla="*/ 2147483647 w 333"/>
              <a:gd name="T29" fmla="*/ 2147483647 h 133"/>
              <a:gd name="T30" fmla="*/ 2147483647 w 333"/>
              <a:gd name="T31" fmla="*/ 2147483647 h 133"/>
              <a:gd name="T32" fmla="*/ 2147483647 w 333"/>
              <a:gd name="T33" fmla="*/ 2147483647 h 133"/>
              <a:gd name="T34" fmla="*/ 2147483647 w 333"/>
              <a:gd name="T35" fmla="*/ 2147483647 h 133"/>
              <a:gd name="T36" fmla="*/ 2147483647 w 333"/>
              <a:gd name="T37" fmla="*/ 2147483647 h 133"/>
              <a:gd name="T38" fmla="*/ 2147483647 w 333"/>
              <a:gd name="T39" fmla="*/ 2147483647 h 133"/>
              <a:gd name="T40" fmla="*/ 2147483647 w 333"/>
              <a:gd name="T41" fmla="*/ 2147483647 h 133"/>
              <a:gd name="T42" fmla="*/ 2147483647 w 333"/>
              <a:gd name="T43" fmla="*/ 2147483647 h 133"/>
              <a:gd name="T44" fmla="*/ 2147483647 w 333"/>
              <a:gd name="T45" fmla="*/ 2147483647 h 133"/>
              <a:gd name="T46" fmla="*/ 2147483647 w 333"/>
              <a:gd name="T47" fmla="*/ 2147483647 h 133"/>
              <a:gd name="T48" fmla="*/ 2147483647 w 333"/>
              <a:gd name="T49" fmla="*/ 2147483647 h 133"/>
              <a:gd name="T50" fmla="*/ 2147483647 w 333"/>
              <a:gd name="T51" fmla="*/ 2147483647 h 133"/>
              <a:gd name="T52" fmla="*/ 2147483647 w 333"/>
              <a:gd name="T53" fmla="*/ 2147483647 h 133"/>
              <a:gd name="T54" fmla="*/ 2147483647 w 333"/>
              <a:gd name="T55" fmla="*/ 2147483647 h 133"/>
              <a:gd name="T56" fmla="*/ 2147483647 w 333"/>
              <a:gd name="T57" fmla="*/ 2147483647 h 133"/>
              <a:gd name="T58" fmla="*/ 2147483647 w 333"/>
              <a:gd name="T59" fmla="*/ 2147483647 h 133"/>
              <a:gd name="T60" fmla="*/ 2147483647 w 333"/>
              <a:gd name="T61" fmla="*/ 2147483647 h 133"/>
              <a:gd name="T62" fmla="*/ 2147483647 w 333"/>
              <a:gd name="T63" fmla="*/ 2147483647 h 133"/>
              <a:gd name="T64" fmla="*/ 2147483647 w 333"/>
              <a:gd name="T65" fmla="*/ 2147483647 h 133"/>
              <a:gd name="T66" fmla="*/ 2147483647 w 333"/>
              <a:gd name="T67" fmla="*/ 2147483647 h 133"/>
              <a:gd name="T68" fmla="*/ 0 w 333"/>
              <a:gd name="T69" fmla="*/ 2147483647 h 13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33"/>
              <a:gd name="T106" fmla="*/ 0 h 133"/>
              <a:gd name="T107" fmla="*/ 333 w 333"/>
              <a:gd name="T108" fmla="*/ 133 h 133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33" h="133">
                <a:moveTo>
                  <a:pt x="0" y="1"/>
                </a:moveTo>
                <a:lnTo>
                  <a:pt x="1" y="1"/>
                </a:lnTo>
                <a:lnTo>
                  <a:pt x="6" y="1"/>
                </a:lnTo>
                <a:lnTo>
                  <a:pt x="14" y="0"/>
                </a:lnTo>
                <a:lnTo>
                  <a:pt x="24" y="0"/>
                </a:lnTo>
                <a:lnTo>
                  <a:pt x="36" y="0"/>
                </a:lnTo>
                <a:lnTo>
                  <a:pt x="51" y="0"/>
                </a:lnTo>
                <a:lnTo>
                  <a:pt x="66" y="0"/>
                </a:lnTo>
                <a:lnTo>
                  <a:pt x="84" y="1"/>
                </a:lnTo>
                <a:lnTo>
                  <a:pt x="104" y="4"/>
                </a:lnTo>
                <a:lnTo>
                  <a:pt x="125" y="10"/>
                </a:lnTo>
                <a:lnTo>
                  <a:pt x="147" y="17"/>
                </a:lnTo>
                <a:lnTo>
                  <a:pt x="167" y="24"/>
                </a:lnTo>
                <a:lnTo>
                  <a:pt x="185" y="32"/>
                </a:lnTo>
                <a:lnTo>
                  <a:pt x="200" y="38"/>
                </a:lnTo>
                <a:lnTo>
                  <a:pt x="209" y="42"/>
                </a:lnTo>
                <a:lnTo>
                  <a:pt x="213" y="44"/>
                </a:lnTo>
                <a:lnTo>
                  <a:pt x="333" y="133"/>
                </a:lnTo>
                <a:lnTo>
                  <a:pt x="249" y="105"/>
                </a:lnTo>
                <a:lnTo>
                  <a:pt x="244" y="103"/>
                </a:lnTo>
                <a:lnTo>
                  <a:pt x="232" y="96"/>
                </a:lnTo>
                <a:lnTo>
                  <a:pt x="214" y="88"/>
                </a:lnTo>
                <a:lnTo>
                  <a:pt x="194" y="77"/>
                </a:lnTo>
                <a:lnTo>
                  <a:pt x="173" y="67"/>
                </a:lnTo>
                <a:lnTo>
                  <a:pt x="153" y="59"/>
                </a:lnTo>
                <a:lnTo>
                  <a:pt x="138" y="51"/>
                </a:lnTo>
                <a:lnTo>
                  <a:pt x="129" y="48"/>
                </a:lnTo>
                <a:lnTo>
                  <a:pt x="120" y="44"/>
                </a:lnTo>
                <a:lnTo>
                  <a:pt x="103" y="39"/>
                </a:lnTo>
                <a:lnTo>
                  <a:pt x="83" y="31"/>
                </a:lnTo>
                <a:lnTo>
                  <a:pt x="60" y="23"/>
                </a:lnTo>
                <a:lnTo>
                  <a:pt x="37" y="14"/>
                </a:lnTo>
                <a:lnTo>
                  <a:pt x="18" y="8"/>
                </a:lnTo>
                <a:lnTo>
                  <a:pt x="5" y="3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b="1"/>
          </a:p>
        </p:txBody>
      </p:sp>
      <p:sp>
        <p:nvSpPr>
          <p:cNvPr id="20500" name="Freeform 20"/>
          <p:cNvSpPr>
            <a:spLocks/>
          </p:cNvSpPr>
          <p:nvPr/>
        </p:nvSpPr>
        <p:spPr bwMode="auto">
          <a:xfrm>
            <a:off x="6519864" y="2730500"/>
            <a:ext cx="90487" cy="114300"/>
          </a:xfrm>
          <a:custGeom>
            <a:avLst/>
            <a:gdLst>
              <a:gd name="T0" fmla="*/ 2147483647 w 57"/>
              <a:gd name="T1" fmla="*/ 2147483647 h 72"/>
              <a:gd name="T2" fmla="*/ 0 w 57"/>
              <a:gd name="T3" fmla="*/ 0 h 72"/>
              <a:gd name="T4" fmla="*/ 2147483647 w 57"/>
              <a:gd name="T5" fmla="*/ 2147483647 h 72"/>
              <a:gd name="T6" fmla="*/ 2147483647 w 57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57"/>
              <a:gd name="T13" fmla="*/ 0 h 72"/>
              <a:gd name="T14" fmla="*/ 57 w 57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" h="72">
                <a:moveTo>
                  <a:pt x="57" y="72"/>
                </a:moveTo>
                <a:lnTo>
                  <a:pt x="0" y="0"/>
                </a:lnTo>
                <a:lnTo>
                  <a:pt x="3" y="49"/>
                </a:lnTo>
                <a:lnTo>
                  <a:pt x="57" y="7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b="1"/>
          </a:p>
        </p:txBody>
      </p:sp>
      <p:sp>
        <p:nvSpPr>
          <p:cNvPr id="20501" name="Freeform 21"/>
          <p:cNvSpPr>
            <a:spLocks/>
          </p:cNvSpPr>
          <p:nvPr/>
        </p:nvSpPr>
        <p:spPr bwMode="auto">
          <a:xfrm>
            <a:off x="5303839" y="4868864"/>
            <a:ext cx="1520825" cy="269875"/>
          </a:xfrm>
          <a:custGeom>
            <a:avLst/>
            <a:gdLst>
              <a:gd name="T0" fmla="*/ 0 w 958"/>
              <a:gd name="T1" fmla="*/ 2147483647 h 170"/>
              <a:gd name="T2" fmla="*/ 2147483647 w 958"/>
              <a:gd name="T3" fmla="*/ 2147483647 h 170"/>
              <a:gd name="T4" fmla="*/ 2147483647 w 958"/>
              <a:gd name="T5" fmla="*/ 2147483647 h 170"/>
              <a:gd name="T6" fmla="*/ 2147483647 w 958"/>
              <a:gd name="T7" fmla="*/ 2147483647 h 170"/>
              <a:gd name="T8" fmla="*/ 2147483647 w 958"/>
              <a:gd name="T9" fmla="*/ 2147483647 h 170"/>
              <a:gd name="T10" fmla="*/ 2147483647 w 958"/>
              <a:gd name="T11" fmla="*/ 2147483647 h 170"/>
              <a:gd name="T12" fmla="*/ 2147483647 w 958"/>
              <a:gd name="T13" fmla="*/ 2147483647 h 170"/>
              <a:gd name="T14" fmla="*/ 2147483647 w 958"/>
              <a:gd name="T15" fmla="*/ 2147483647 h 170"/>
              <a:gd name="T16" fmla="*/ 2147483647 w 958"/>
              <a:gd name="T17" fmla="*/ 2147483647 h 170"/>
              <a:gd name="T18" fmla="*/ 2147483647 w 958"/>
              <a:gd name="T19" fmla="*/ 2147483647 h 170"/>
              <a:gd name="T20" fmla="*/ 2147483647 w 958"/>
              <a:gd name="T21" fmla="*/ 2147483647 h 170"/>
              <a:gd name="T22" fmla="*/ 2147483647 w 958"/>
              <a:gd name="T23" fmla="*/ 2147483647 h 170"/>
              <a:gd name="T24" fmla="*/ 2147483647 w 958"/>
              <a:gd name="T25" fmla="*/ 2147483647 h 170"/>
              <a:gd name="T26" fmla="*/ 2147483647 w 958"/>
              <a:gd name="T27" fmla="*/ 2147483647 h 170"/>
              <a:gd name="T28" fmla="*/ 2147483647 w 958"/>
              <a:gd name="T29" fmla="*/ 2147483647 h 170"/>
              <a:gd name="T30" fmla="*/ 2147483647 w 958"/>
              <a:gd name="T31" fmla="*/ 2147483647 h 170"/>
              <a:gd name="T32" fmla="*/ 2147483647 w 958"/>
              <a:gd name="T33" fmla="*/ 2147483647 h 170"/>
              <a:gd name="T34" fmla="*/ 2147483647 w 958"/>
              <a:gd name="T35" fmla="*/ 2147483647 h 170"/>
              <a:gd name="T36" fmla="*/ 2147483647 w 958"/>
              <a:gd name="T37" fmla="*/ 2147483647 h 170"/>
              <a:gd name="T38" fmla="*/ 2147483647 w 958"/>
              <a:gd name="T39" fmla="*/ 2147483647 h 170"/>
              <a:gd name="T40" fmla="*/ 2147483647 w 958"/>
              <a:gd name="T41" fmla="*/ 2147483647 h 170"/>
              <a:gd name="T42" fmla="*/ 2147483647 w 958"/>
              <a:gd name="T43" fmla="*/ 2147483647 h 170"/>
              <a:gd name="T44" fmla="*/ 2147483647 w 958"/>
              <a:gd name="T45" fmla="*/ 2147483647 h 170"/>
              <a:gd name="T46" fmla="*/ 2147483647 w 958"/>
              <a:gd name="T47" fmla="*/ 2147483647 h 170"/>
              <a:gd name="T48" fmla="*/ 2147483647 w 958"/>
              <a:gd name="T49" fmla="*/ 2147483647 h 170"/>
              <a:gd name="T50" fmla="*/ 2147483647 w 958"/>
              <a:gd name="T51" fmla="*/ 2147483647 h 170"/>
              <a:gd name="T52" fmla="*/ 2147483647 w 958"/>
              <a:gd name="T53" fmla="*/ 2147483647 h 170"/>
              <a:gd name="T54" fmla="*/ 2147483647 w 958"/>
              <a:gd name="T55" fmla="*/ 2147483647 h 170"/>
              <a:gd name="T56" fmla="*/ 2147483647 w 958"/>
              <a:gd name="T57" fmla="*/ 2147483647 h 170"/>
              <a:gd name="T58" fmla="*/ 2147483647 w 958"/>
              <a:gd name="T59" fmla="*/ 2147483647 h 170"/>
              <a:gd name="T60" fmla="*/ 2147483647 w 958"/>
              <a:gd name="T61" fmla="*/ 2147483647 h 170"/>
              <a:gd name="T62" fmla="*/ 2147483647 w 958"/>
              <a:gd name="T63" fmla="*/ 2147483647 h 170"/>
              <a:gd name="T64" fmla="*/ 2147483647 w 958"/>
              <a:gd name="T65" fmla="*/ 2147483647 h 170"/>
              <a:gd name="T66" fmla="*/ 2147483647 w 958"/>
              <a:gd name="T67" fmla="*/ 2147483647 h 170"/>
              <a:gd name="T68" fmla="*/ 2147483647 w 958"/>
              <a:gd name="T69" fmla="*/ 2147483647 h 170"/>
              <a:gd name="T70" fmla="*/ 2147483647 w 958"/>
              <a:gd name="T71" fmla="*/ 2147483647 h 170"/>
              <a:gd name="T72" fmla="*/ 2147483647 w 958"/>
              <a:gd name="T73" fmla="*/ 2147483647 h 170"/>
              <a:gd name="T74" fmla="*/ 2147483647 w 958"/>
              <a:gd name="T75" fmla="*/ 2147483647 h 17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958"/>
              <a:gd name="T115" fmla="*/ 0 h 170"/>
              <a:gd name="T116" fmla="*/ 958 w 958"/>
              <a:gd name="T117" fmla="*/ 170 h 170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958" h="170">
                <a:moveTo>
                  <a:pt x="0" y="170"/>
                </a:moveTo>
                <a:lnTo>
                  <a:pt x="0" y="153"/>
                </a:lnTo>
                <a:lnTo>
                  <a:pt x="1" y="118"/>
                </a:lnTo>
                <a:lnTo>
                  <a:pt x="6" y="80"/>
                </a:lnTo>
                <a:lnTo>
                  <a:pt x="14" y="62"/>
                </a:lnTo>
                <a:lnTo>
                  <a:pt x="20" y="60"/>
                </a:lnTo>
                <a:lnTo>
                  <a:pt x="27" y="57"/>
                </a:lnTo>
                <a:lnTo>
                  <a:pt x="33" y="55"/>
                </a:lnTo>
                <a:lnTo>
                  <a:pt x="39" y="50"/>
                </a:lnTo>
                <a:lnTo>
                  <a:pt x="44" y="48"/>
                </a:lnTo>
                <a:lnTo>
                  <a:pt x="50" y="45"/>
                </a:lnTo>
                <a:lnTo>
                  <a:pt x="52" y="44"/>
                </a:lnTo>
                <a:lnTo>
                  <a:pt x="53" y="42"/>
                </a:lnTo>
                <a:lnTo>
                  <a:pt x="57" y="41"/>
                </a:lnTo>
                <a:lnTo>
                  <a:pt x="69" y="40"/>
                </a:lnTo>
                <a:lnTo>
                  <a:pt x="87" y="38"/>
                </a:lnTo>
                <a:lnTo>
                  <a:pt x="111" y="35"/>
                </a:lnTo>
                <a:lnTo>
                  <a:pt x="139" y="30"/>
                </a:lnTo>
                <a:lnTo>
                  <a:pt x="172" y="27"/>
                </a:lnTo>
                <a:lnTo>
                  <a:pt x="209" y="23"/>
                </a:lnTo>
                <a:lnTo>
                  <a:pt x="249" y="18"/>
                </a:lnTo>
                <a:lnTo>
                  <a:pt x="289" y="14"/>
                </a:lnTo>
                <a:lnTo>
                  <a:pt x="333" y="10"/>
                </a:lnTo>
                <a:lnTo>
                  <a:pt x="376" y="6"/>
                </a:lnTo>
                <a:lnTo>
                  <a:pt x="418" y="4"/>
                </a:lnTo>
                <a:lnTo>
                  <a:pt x="460" y="2"/>
                </a:lnTo>
                <a:lnTo>
                  <a:pt x="501" y="0"/>
                </a:lnTo>
                <a:lnTo>
                  <a:pt x="538" y="2"/>
                </a:lnTo>
                <a:lnTo>
                  <a:pt x="573" y="3"/>
                </a:lnTo>
                <a:lnTo>
                  <a:pt x="605" y="5"/>
                </a:lnTo>
                <a:lnTo>
                  <a:pt x="634" y="8"/>
                </a:lnTo>
                <a:lnTo>
                  <a:pt x="661" y="10"/>
                </a:lnTo>
                <a:lnTo>
                  <a:pt x="686" y="14"/>
                </a:lnTo>
                <a:lnTo>
                  <a:pt x="710" y="16"/>
                </a:lnTo>
                <a:lnTo>
                  <a:pt x="731" y="19"/>
                </a:lnTo>
                <a:lnTo>
                  <a:pt x="750" y="23"/>
                </a:lnTo>
                <a:lnTo>
                  <a:pt x="768" y="25"/>
                </a:lnTo>
                <a:lnTo>
                  <a:pt x="783" y="28"/>
                </a:lnTo>
                <a:lnTo>
                  <a:pt x="796" y="30"/>
                </a:lnTo>
                <a:lnTo>
                  <a:pt x="807" y="33"/>
                </a:lnTo>
                <a:lnTo>
                  <a:pt x="816" y="35"/>
                </a:lnTo>
                <a:lnTo>
                  <a:pt x="824" y="36"/>
                </a:lnTo>
                <a:lnTo>
                  <a:pt x="829" y="37"/>
                </a:lnTo>
                <a:lnTo>
                  <a:pt x="832" y="38"/>
                </a:lnTo>
                <a:lnTo>
                  <a:pt x="833" y="38"/>
                </a:lnTo>
                <a:lnTo>
                  <a:pt x="948" y="50"/>
                </a:lnTo>
                <a:lnTo>
                  <a:pt x="958" y="166"/>
                </a:lnTo>
                <a:lnTo>
                  <a:pt x="915" y="78"/>
                </a:lnTo>
                <a:lnTo>
                  <a:pt x="909" y="77"/>
                </a:lnTo>
                <a:lnTo>
                  <a:pt x="898" y="73"/>
                </a:lnTo>
                <a:lnTo>
                  <a:pt x="878" y="69"/>
                </a:lnTo>
                <a:lnTo>
                  <a:pt x="853" y="63"/>
                </a:lnTo>
                <a:lnTo>
                  <a:pt x="823" y="57"/>
                </a:lnTo>
                <a:lnTo>
                  <a:pt x="791" y="51"/>
                </a:lnTo>
                <a:lnTo>
                  <a:pt x="756" y="46"/>
                </a:lnTo>
                <a:lnTo>
                  <a:pt x="722" y="42"/>
                </a:lnTo>
                <a:lnTo>
                  <a:pt x="703" y="41"/>
                </a:lnTo>
                <a:lnTo>
                  <a:pt x="681" y="39"/>
                </a:lnTo>
                <a:lnTo>
                  <a:pt x="657" y="38"/>
                </a:lnTo>
                <a:lnTo>
                  <a:pt x="630" y="36"/>
                </a:lnTo>
                <a:lnTo>
                  <a:pt x="602" y="35"/>
                </a:lnTo>
                <a:lnTo>
                  <a:pt x="574" y="33"/>
                </a:lnTo>
                <a:lnTo>
                  <a:pt x="546" y="31"/>
                </a:lnTo>
                <a:lnTo>
                  <a:pt x="518" y="29"/>
                </a:lnTo>
                <a:lnTo>
                  <a:pt x="490" y="28"/>
                </a:lnTo>
                <a:lnTo>
                  <a:pt x="464" y="27"/>
                </a:lnTo>
                <a:lnTo>
                  <a:pt x="441" y="26"/>
                </a:lnTo>
                <a:lnTo>
                  <a:pt x="422" y="25"/>
                </a:lnTo>
                <a:lnTo>
                  <a:pt x="404" y="24"/>
                </a:lnTo>
                <a:lnTo>
                  <a:pt x="393" y="23"/>
                </a:lnTo>
                <a:lnTo>
                  <a:pt x="384" y="23"/>
                </a:lnTo>
                <a:lnTo>
                  <a:pt x="381" y="23"/>
                </a:lnTo>
                <a:lnTo>
                  <a:pt x="159" y="50"/>
                </a:lnTo>
                <a:lnTo>
                  <a:pt x="48" y="70"/>
                </a:lnTo>
                <a:lnTo>
                  <a:pt x="14" y="98"/>
                </a:lnTo>
                <a:lnTo>
                  <a:pt x="48" y="170"/>
                </a:lnTo>
                <a:lnTo>
                  <a:pt x="0" y="1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2" name="Freeform 22"/>
          <p:cNvSpPr>
            <a:spLocks/>
          </p:cNvSpPr>
          <p:nvPr/>
        </p:nvSpPr>
        <p:spPr bwMode="auto">
          <a:xfrm>
            <a:off x="5334001" y="2944813"/>
            <a:ext cx="1730375" cy="1644650"/>
          </a:xfrm>
          <a:custGeom>
            <a:avLst/>
            <a:gdLst>
              <a:gd name="T0" fmla="*/ 2147483647 w 1090"/>
              <a:gd name="T1" fmla="*/ 2147483647 h 1036"/>
              <a:gd name="T2" fmla="*/ 2147483647 w 1090"/>
              <a:gd name="T3" fmla="*/ 2147483647 h 1036"/>
              <a:gd name="T4" fmla="*/ 2147483647 w 1090"/>
              <a:gd name="T5" fmla="*/ 2147483647 h 1036"/>
              <a:gd name="T6" fmla="*/ 2147483647 w 1090"/>
              <a:gd name="T7" fmla="*/ 2147483647 h 1036"/>
              <a:gd name="T8" fmla="*/ 2147483647 w 1090"/>
              <a:gd name="T9" fmla="*/ 2147483647 h 1036"/>
              <a:gd name="T10" fmla="*/ 2147483647 w 1090"/>
              <a:gd name="T11" fmla="*/ 2147483647 h 1036"/>
              <a:gd name="T12" fmla="*/ 2147483647 w 1090"/>
              <a:gd name="T13" fmla="*/ 2147483647 h 1036"/>
              <a:gd name="T14" fmla="*/ 2147483647 w 1090"/>
              <a:gd name="T15" fmla="*/ 2147483647 h 1036"/>
              <a:gd name="T16" fmla="*/ 2147483647 w 1090"/>
              <a:gd name="T17" fmla="*/ 2147483647 h 1036"/>
              <a:gd name="T18" fmla="*/ 2147483647 w 1090"/>
              <a:gd name="T19" fmla="*/ 2147483647 h 1036"/>
              <a:gd name="T20" fmla="*/ 2147483647 w 1090"/>
              <a:gd name="T21" fmla="*/ 2147483647 h 1036"/>
              <a:gd name="T22" fmla="*/ 2147483647 w 1090"/>
              <a:gd name="T23" fmla="*/ 2147483647 h 1036"/>
              <a:gd name="T24" fmla="*/ 2147483647 w 1090"/>
              <a:gd name="T25" fmla="*/ 2147483647 h 1036"/>
              <a:gd name="T26" fmla="*/ 2147483647 w 1090"/>
              <a:gd name="T27" fmla="*/ 2147483647 h 1036"/>
              <a:gd name="T28" fmla="*/ 2147483647 w 1090"/>
              <a:gd name="T29" fmla="*/ 2147483647 h 1036"/>
              <a:gd name="T30" fmla="*/ 2147483647 w 1090"/>
              <a:gd name="T31" fmla="*/ 2147483647 h 1036"/>
              <a:gd name="T32" fmla="*/ 2147483647 w 1090"/>
              <a:gd name="T33" fmla="*/ 2147483647 h 1036"/>
              <a:gd name="T34" fmla="*/ 2147483647 w 1090"/>
              <a:gd name="T35" fmla="*/ 2147483647 h 1036"/>
              <a:gd name="T36" fmla="*/ 2147483647 w 1090"/>
              <a:gd name="T37" fmla="*/ 2147483647 h 1036"/>
              <a:gd name="T38" fmla="*/ 2147483647 w 1090"/>
              <a:gd name="T39" fmla="*/ 2147483647 h 1036"/>
              <a:gd name="T40" fmla="*/ 2147483647 w 1090"/>
              <a:gd name="T41" fmla="*/ 2147483647 h 1036"/>
              <a:gd name="T42" fmla="*/ 2147483647 w 1090"/>
              <a:gd name="T43" fmla="*/ 2147483647 h 1036"/>
              <a:gd name="T44" fmla="*/ 2147483647 w 1090"/>
              <a:gd name="T45" fmla="*/ 2147483647 h 1036"/>
              <a:gd name="T46" fmla="*/ 2147483647 w 1090"/>
              <a:gd name="T47" fmla="*/ 2147483647 h 1036"/>
              <a:gd name="T48" fmla="*/ 2147483647 w 1090"/>
              <a:gd name="T49" fmla="*/ 2147483647 h 1036"/>
              <a:gd name="T50" fmla="*/ 2147483647 w 1090"/>
              <a:gd name="T51" fmla="*/ 2147483647 h 1036"/>
              <a:gd name="T52" fmla="*/ 2147483647 w 1090"/>
              <a:gd name="T53" fmla="*/ 2147483647 h 1036"/>
              <a:gd name="T54" fmla="*/ 2147483647 w 1090"/>
              <a:gd name="T55" fmla="*/ 2147483647 h 1036"/>
              <a:gd name="T56" fmla="*/ 2147483647 w 1090"/>
              <a:gd name="T57" fmla="*/ 2147483647 h 1036"/>
              <a:gd name="T58" fmla="*/ 2147483647 w 1090"/>
              <a:gd name="T59" fmla="*/ 2147483647 h 1036"/>
              <a:gd name="T60" fmla="*/ 2147483647 w 1090"/>
              <a:gd name="T61" fmla="*/ 2147483647 h 1036"/>
              <a:gd name="T62" fmla="*/ 2147483647 w 1090"/>
              <a:gd name="T63" fmla="*/ 2147483647 h 10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90"/>
              <a:gd name="T97" fmla="*/ 0 h 1036"/>
              <a:gd name="T98" fmla="*/ 1090 w 1090"/>
              <a:gd name="T99" fmla="*/ 1036 h 10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90" h="1036">
                <a:moveTo>
                  <a:pt x="545" y="0"/>
                </a:moveTo>
                <a:lnTo>
                  <a:pt x="489" y="3"/>
                </a:lnTo>
                <a:lnTo>
                  <a:pt x="435" y="12"/>
                </a:lnTo>
                <a:lnTo>
                  <a:pt x="383" y="24"/>
                </a:lnTo>
                <a:lnTo>
                  <a:pt x="333" y="41"/>
                </a:lnTo>
                <a:lnTo>
                  <a:pt x="286" y="63"/>
                </a:lnTo>
                <a:lnTo>
                  <a:pt x="241" y="89"/>
                </a:lnTo>
                <a:lnTo>
                  <a:pt x="199" y="119"/>
                </a:lnTo>
                <a:lnTo>
                  <a:pt x="160" y="152"/>
                </a:lnTo>
                <a:lnTo>
                  <a:pt x="125" y="189"/>
                </a:lnTo>
                <a:lnTo>
                  <a:pt x="93" y="229"/>
                </a:lnTo>
                <a:lnTo>
                  <a:pt x="67" y="271"/>
                </a:lnTo>
                <a:lnTo>
                  <a:pt x="44" y="316"/>
                </a:lnTo>
                <a:lnTo>
                  <a:pt x="25" y="365"/>
                </a:lnTo>
                <a:lnTo>
                  <a:pt x="12" y="414"/>
                </a:lnTo>
                <a:lnTo>
                  <a:pt x="3" y="466"/>
                </a:lnTo>
                <a:lnTo>
                  <a:pt x="0" y="519"/>
                </a:lnTo>
                <a:lnTo>
                  <a:pt x="3" y="572"/>
                </a:lnTo>
                <a:lnTo>
                  <a:pt x="12" y="623"/>
                </a:lnTo>
                <a:lnTo>
                  <a:pt x="25" y="672"/>
                </a:lnTo>
                <a:lnTo>
                  <a:pt x="44" y="720"/>
                </a:lnTo>
                <a:lnTo>
                  <a:pt x="67" y="765"/>
                </a:lnTo>
                <a:lnTo>
                  <a:pt x="93" y="808"/>
                </a:lnTo>
                <a:lnTo>
                  <a:pt x="125" y="848"/>
                </a:lnTo>
                <a:lnTo>
                  <a:pt x="160" y="884"/>
                </a:lnTo>
                <a:lnTo>
                  <a:pt x="199" y="918"/>
                </a:lnTo>
                <a:lnTo>
                  <a:pt x="241" y="947"/>
                </a:lnTo>
                <a:lnTo>
                  <a:pt x="286" y="974"/>
                </a:lnTo>
                <a:lnTo>
                  <a:pt x="333" y="995"/>
                </a:lnTo>
                <a:lnTo>
                  <a:pt x="383" y="1013"/>
                </a:lnTo>
                <a:lnTo>
                  <a:pt x="435" y="1026"/>
                </a:lnTo>
                <a:lnTo>
                  <a:pt x="489" y="1034"/>
                </a:lnTo>
                <a:lnTo>
                  <a:pt x="545" y="1036"/>
                </a:lnTo>
                <a:lnTo>
                  <a:pt x="601" y="1034"/>
                </a:lnTo>
                <a:lnTo>
                  <a:pt x="655" y="1026"/>
                </a:lnTo>
                <a:lnTo>
                  <a:pt x="707" y="1013"/>
                </a:lnTo>
                <a:lnTo>
                  <a:pt x="757" y="995"/>
                </a:lnTo>
                <a:lnTo>
                  <a:pt x="805" y="974"/>
                </a:lnTo>
                <a:lnTo>
                  <a:pt x="850" y="947"/>
                </a:lnTo>
                <a:lnTo>
                  <a:pt x="892" y="918"/>
                </a:lnTo>
                <a:lnTo>
                  <a:pt x="930" y="884"/>
                </a:lnTo>
                <a:lnTo>
                  <a:pt x="966" y="848"/>
                </a:lnTo>
                <a:lnTo>
                  <a:pt x="997" y="808"/>
                </a:lnTo>
                <a:lnTo>
                  <a:pt x="1023" y="765"/>
                </a:lnTo>
                <a:lnTo>
                  <a:pt x="1046" y="720"/>
                </a:lnTo>
                <a:lnTo>
                  <a:pt x="1066" y="672"/>
                </a:lnTo>
                <a:lnTo>
                  <a:pt x="1078" y="623"/>
                </a:lnTo>
                <a:lnTo>
                  <a:pt x="1087" y="572"/>
                </a:lnTo>
                <a:lnTo>
                  <a:pt x="1090" y="519"/>
                </a:lnTo>
                <a:lnTo>
                  <a:pt x="1087" y="466"/>
                </a:lnTo>
                <a:lnTo>
                  <a:pt x="1078" y="414"/>
                </a:lnTo>
                <a:lnTo>
                  <a:pt x="1066" y="365"/>
                </a:lnTo>
                <a:lnTo>
                  <a:pt x="1046" y="316"/>
                </a:lnTo>
                <a:lnTo>
                  <a:pt x="1023" y="271"/>
                </a:lnTo>
                <a:lnTo>
                  <a:pt x="997" y="229"/>
                </a:lnTo>
                <a:lnTo>
                  <a:pt x="966" y="189"/>
                </a:lnTo>
                <a:lnTo>
                  <a:pt x="930" y="152"/>
                </a:lnTo>
                <a:lnTo>
                  <a:pt x="892" y="119"/>
                </a:lnTo>
                <a:lnTo>
                  <a:pt x="850" y="89"/>
                </a:lnTo>
                <a:lnTo>
                  <a:pt x="805" y="63"/>
                </a:lnTo>
                <a:lnTo>
                  <a:pt x="757" y="41"/>
                </a:lnTo>
                <a:lnTo>
                  <a:pt x="707" y="24"/>
                </a:lnTo>
                <a:lnTo>
                  <a:pt x="655" y="12"/>
                </a:lnTo>
                <a:lnTo>
                  <a:pt x="601" y="3"/>
                </a:lnTo>
                <a:lnTo>
                  <a:pt x="545" y="0"/>
                </a:lnTo>
                <a:close/>
              </a:path>
            </a:pathLst>
          </a:custGeom>
          <a:solidFill>
            <a:srgbClr val="D87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3" name="Freeform 23"/>
          <p:cNvSpPr>
            <a:spLocks/>
          </p:cNvSpPr>
          <p:nvPr/>
        </p:nvSpPr>
        <p:spPr bwMode="auto">
          <a:xfrm>
            <a:off x="5354638" y="2965451"/>
            <a:ext cx="1689100" cy="1604963"/>
          </a:xfrm>
          <a:custGeom>
            <a:avLst/>
            <a:gdLst>
              <a:gd name="T0" fmla="*/ 2147483647 w 1064"/>
              <a:gd name="T1" fmla="*/ 2147483647 h 1011"/>
              <a:gd name="T2" fmla="*/ 2147483647 w 1064"/>
              <a:gd name="T3" fmla="*/ 2147483647 h 1011"/>
              <a:gd name="T4" fmla="*/ 2147483647 w 1064"/>
              <a:gd name="T5" fmla="*/ 2147483647 h 1011"/>
              <a:gd name="T6" fmla="*/ 2147483647 w 1064"/>
              <a:gd name="T7" fmla="*/ 2147483647 h 1011"/>
              <a:gd name="T8" fmla="*/ 2147483647 w 1064"/>
              <a:gd name="T9" fmla="*/ 2147483647 h 1011"/>
              <a:gd name="T10" fmla="*/ 2147483647 w 1064"/>
              <a:gd name="T11" fmla="*/ 2147483647 h 1011"/>
              <a:gd name="T12" fmla="*/ 2147483647 w 1064"/>
              <a:gd name="T13" fmla="*/ 2147483647 h 1011"/>
              <a:gd name="T14" fmla="*/ 2147483647 w 1064"/>
              <a:gd name="T15" fmla="*/ 2147483647 h 1011"/>
              <a:gd name="T16" fmla="*/ 2147483647 w 1064"/>
              <a:gd name="T17" fmla="*/ 2147483647 h 1011"/>
              <a:gd name="T18" fmla="*/ 2147483647 w 1064"/>
              <a:gd name="T19" fmla="*/ 2147483647 h 1011"/>
              <a:gd name="T20" fmla="*/ 2147483647 w 1064"/>
              <a:gd name="T21" fmla="*/ 2147483647 h 1011"/>
              <a:gd name="T22" fmla="*/ 2147483647 w 1064"/>
              <a:gd name="T23" fmla="*/ 2147483647 h 1011"/>
              <a:gd name="T24" fmla="*/ 2147483647 w 1064"/>
              <a:gd name="T25" fmla="*/ 2147483647 h 1011"/>
              <a:gd name="T26" fmla="*/ 2147483647 w 1064"/>
              <a:gd name="T27" fmla="*/ 2147483647 h 1011"/>
              <a:gd name="T28" fmla="*/ 2147483647 w 1064"/>
              <a:gd name="T29" fmla="*/ 2147483647 h 1011"/>
              <a:gd name="T30" fmla="*/ 2147483647 w 1064"/>
              <a:gd name="T31" fmla="*/ 2147483647 h 1011"/>
              <a:gd name="T32" fmla="*/ 2147483647 w 1064"/>
              <a:gd name="T33" fmla="*/ 2147483647 h 1011"/>
              <a:gd name="T34" fmla="*/ 2147483647 w 1064"/>
              <a:gd name="T35" fmla="*/ 2147483647 h 1011"/>
              <a:gd name="T36" fmla="*/ 2147483647 w 1064"/>
              <a:gd name="T37" fmla="*/ 2147483647 h 1011"/>
              <a:gd name="T38" fmla="*/ 2147483647 w 1064"/>
              <a:gd name="T39" fmla="*/ 2147483647 h 1011"/>
              <a:gd name="T40" fmla="*/ 2147483647 w 1064"/>
              <a:gd name="T41" fmla="*/ 2147483647 h 1011"/>
              <a:gd name="T42" fmla="*/ 2147483647 w 1064"/>
              <a:gd name="T43" fmla="*/ 2147483647 h 1011"/>
              <a:gd name="T44" fmla="*/ 2147483647 w 1064"/>
              <a:gd name="T45" fmla="*/ 2147483647 h 1011"/>
              <a:gd name="T46" fmla="*/ 2147483647 w 1064"/>
              <a:gd name="T47" fmla="*/ 2147483647 h 1011"/>
              <a:gd name="T48" fmla="*/ 2147483647 w 1064"/>
              <a:gd name="T49" fmla="*/ 2147483647 h 1011"/>
              <a:gd name="T50" fmla="*/ 2147483647 w 1064"/>
              <a:gd name="T51" fmla="*/ 2147483647 h 1011"/>
              <a:gd name="T52" fmla="*/ 2147483647 w 1064"/>
              <a:gd name="T53" fmla="*/ 2147483647 h 1011"/>
              <a:gd name="T54" fmla="*/ 2147483647 w 1064"/>
              <a:gd name="T55" fmla="*/ 2147483647 h 1011"/>
              <a:gd name="T56" fmla="*/ 2147483647 w 1064"/>
              <a:gd name="T57" fmla="*/ 2147483647 h 1011"/>
              <a:gd name="T58" fmla="*/ 2147483647 w 1064"/>
              <a:gd name="T59" fmla="*/ 2147483647 h 1011"/>
              <a:gd name="T60" fmla="*/ 2147483647 w 1064"/>
              <a:gd name="T61" fmla="*/ 2147483647 h 1011"/>
              <a:gd name="T62" fmla="*/ 2147483647 w 1064"/>
              <a:gd name="T63" fmla="*/ 2147483647 h 101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64"/>
              <a:gd name="T97" fmla="*/ 0 h 1011"/>
              <a:gd name="T98" fmla="*/ 1064 w 1064"/>
              <a:gd name="T99" fmla="*/ 1011 h 101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64" h="1011">
                <a:moveTo>
                  <a:pt x="532" y="0"/>
                </a:moveTo>
                <a:lnTo>
                  <a:pt x="477" y="2"/>
                </a:lnTo>
                <a:lnTo>
                  <a:pt x="425" y="10"/>
                </a:lnTo>
                <a:lnTo>
                  <a:pt x="374" y="23"/>
                </a:lnTo>
                <a:lnTo>
                  <a:pt x="325" y="39"/>
                </a:lnTo>
                <a:lnTo>
                  <a:pt x="278" y="60"/>
                </a:lnTo>
                <a:lnTo>
                  <a:pt x="235" y="86"/>
                </a:lnTo>
                <a:lnTo>
                  <a:pt x="194" y="116"/>
                </a:lnTo>
                <a:lnTo>
                  <a:pt x="156" y="148"/>
                </a:lnTo>
                <a:lnTo>
                  <a:pt x="121" y="184"/>
                </a:lnTo>
                <a:lnTo>
                  <a:pt x="91" y="223"/>
                </a:lnTo>
                <a:lnTo>
                  <a:pt x="64" y="265"/>
                </a:lnTo>
                <a:lnTo>
                  <a:pt x="42" y="309"/>
                </a:lnTo>
                <a:lnTo>
                  <a:pt x="24" y="355"/>
                </a:lnTo>
                <a:lnTo>
                  <a:pt x="10" y="404"/>
                </a:lnTo>
                <a:lnTo>
                  <a:pt x="3" y="454"/>
                </a:lnTo>
                <a:lnTo>
                  <a:pt x="0" y="506"/>
                </a:lnTo>
                <a:lnTo>
                  <a:pt x="3" y="558"/>
                </a:lnTo>
                <a:lnTo>
                  <a:pt x="10" y="607"/>
                </a:lnTo>
                <a:lnTo>
                  <a:pt x="24" y="656"/>
                </a:lnTo>
                <a:lnTo>
                  <a:pt x="42" y="702"/>
                </a:lnTo>
                <a:lnTo>
                  <a:pt x="64" y="747"/>
                </a:lnTo>
                <a:lnTo>
                  <a:pt x="91" y="788"/>
                </a:lnTo>
                <a:lnTo>
                  <a:pt x="121" y="827"/>
                </a:lnTo>
                <a:lnTo>
                  <a:pt x="156" y="863"/>
                </a:lnTo>
                <a:lnTo>
                  <a:pt x="194" y="896"/>
                </a:lnTo>
                <a:lnTo>
                  <a:pt x="235" y="924"/>
                </a:lnTo>
                <a:lnTo>
                  <a:pt x="278" y="950"/>
                </a:lnTo>
                <a:lnTo>
                  <a:pt x="325" y="971"/>
                </a:lnTo>
                <a:lnTo>
                  <a:pt x="374" y="988"/>
                </a:lnTo>
                <a:lnTo>
                  <a:pt x="425" y="1001"/>
                </a:lnTo>
                <a:lnTo>
                  <a:pt x="477" y="1008"/>
                </a:lnTo>
                <a:lnTo>
                  <a:pt x="532" y="1011"/>
                </a:lnTo>
                <a:lnTo>
                  <a:pt x="587" y="1008"/>
                </a:lnTo>
                <a:lnTo>
                  <a:pt x="639" y="1001"/>
                </a:lnTo>
                <a:lnTo>
                  <a:pt x="690" y="988"/>
                </a:lnTo>
                <a:lnTo>
                  <a:pt x="739" y="971"/>
                </a:lnTo>
                <a:lnTo>
                  <a:pt x="786" y="950"/>
                </a:lnTo>
                <a:lnTo>
                  <a:pt x="829" y="924"/>
                </a:lnTo>
                <a:lnTo>
                  <a:pt x="870" y="896"/>
                </a:lnTo>
                <a:lnTo>
                  <a:pt x="908" y="863"/>
                </a:lnTo>
                <a:lnTo>
                  <a:pt x="943" y="827"/>
                </a:lnTo>
                <a:lnTo>
                  <a:pt x="973" y="788"/>
                </a:lnTo>
                <a:lnTo>
                  <a:pt x="1000" y="747"/>
                </a:lnTo>
                <a:lnTo>
                  <a:pt x="1022" y="702"/>
                </a:lnTo>
                <a:lnTo>
                  <a:pt x="1040" y="656"/>
                </a:lnTo>
                <a:lnTo>
                  <a:pt x="1054" y="607"/>
                </a:lnTo>
                <a:lnTo>
                  <a:pt x="1062" y="558"/>
                </a:lnTo>
                <a:lnTo>
                  <a:pt x="1064" y="506"/>
                </a:lnTo>
                <a:lnTo>
                  <a:pt x="1062" y="454"/>
                </a:lnTo>
                <a:lnTo>
                  <a:pt x="1054" y="404"/>
                </a:lnTo>
                <a:lnTo>
                  <a:pt x="1040" y="355"/>
                </a:lnTo>
                <a:lnTo>
                  <a:pt x="1022" y="309"/>
                </a:lnTo>
                <a:lnTo>
                  <a:pt x="1000" y="265"/>
                </a:lnTo>
                <a:lnTo>
                  <a:pt x="973" y="223"/>
                </a:lnTo>
                <a:lnTo>
                  <a:pt x="943" y="184"/>
                </a:lnTo>
                <a:lnTo>
                  <a:pt x="908" y="148"/>
                </a:lnTo>
                <a:lnTo>
                  <a:pt x="870" y="116"/>
                </a:lnTo>
                <a:lnTo>
                  <a:pt x="829" y="86"/>
                </a:lnTo>
                <a:lnTo>
                  <a:pt x="786" y="60"/>
                </a:lnTo>
                <a:lnTo>
                  <a:pt x="739" y="39"/>
                </a:lnTo>
                <a:lnTo>
                  <a:pt x="690" y="23"/>
                </a:lnTo>
                <a:lnTo>
                  <a:pt x="639" y="10"/>
                </a:lnTo>
                <a:lnTo>
                  <a:pt x="587" y="2"/>
                </a:lnTo>
                <a:lnTo>
                  <a:pt x="532" y="0"/>
                </a:lnTo>
                <a:close/>
              </a:path>
            </a:pathLst>
          </a:custGeom>
          <a:solidFill>
            <a:srgbClr val="DB8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4" name="Freeform 24"/>
          <p:cNvSpPr>
            <a:spLocks/>
          </p:cNvSpPr>
          <p:nvPr/>
        </p:nvSpPr>
        <p:spPr bwMode="auto">
          <a:xfrm>
            <a:off x="5375276" y="2984501"/>
            <a:ext cx="1647825" cy="1565275"/>
          </a:xfrm>
          <a:custGeom>
            <a:avLst/>
            <a:gdLst>
              <a:gd name="T0" fmla="*/ 2147483647 w 1038"/>
              <a:gd name="T1" fmla="*/ 2147483647 h 986"/>
              <a:gd name="T2" fmla="*/ 2147483647 w 1038"/>
              <a:gd name="T3" fmla="*/ 2147483647 h 986"/>
              <a:gd name="T4" fmla="*/ 2147483647 w 1038"/>
              <a:gd name="T5" fmla="*/ 2147483647 h 986"/>
              <a:gd name="T6" fmla="*/ 2147483647 w 1038"/>
              <a:gd name="T7" fmla="*/ 2147483647 h 986"/>
              <a:gd name="T8" fmla="*/ 2147483647 w 1038"/>
              <a:gd name="T9" fmla="*/ 2147483647 h 986"/>
              <a:gd name="T10" fmla="*/ 2147483647 w 1038"/>
              <a:gd name="T11" fmla="*/ 2147483647 h 986"/>
              <a:gd name="T12" fmla="*/ 2147483647 w 1038"/>
              <a:gd name="T13" fmla="*/ 2147483647 h 986"/>
              <a:gd name="T14" fmla="*/ 2147483647 w 1038"/>
              <a:gd name="T15" fmla="*/ 2147483647 h 986"/>
              <a:gd name="T16" fmla="*/ 2147483647 w 1038"/>
              <a:gd name="T17" fmla="*/ 2147483647 h 986"/>
              <a:gd name="T18" fmla="*/ 2147483647 w 1038"/>
              <a:gd name="T19" fmla="*/ 2147483647 h 986"/>
              <a:gd name="T20" fmla="*/ 2147483647 w 1038"/>
              <a:gd name="T21" fmla="*/ 2147483647 h 986"/>
              <a:gd name="T22" fmla="*/ 2147483647 w 1038"/>
              <a:gd name="T23" fmla="*/ 2147483647 h 986"/>
              <a:gd name="T24" fmla="*/ 2147483647 w 1038"/>
              <a:gd name="T25" fmla="*/ 2147483647 h 986"/>
              <a:gd name="T26" fmla="*/ 2147483647 w 1038"/>
              <a:gd name="T27" fmla="*/ 2147483647 h 986"/>
              <a:gd name="T28" fmla="*/ 2147483647 w 1038"/>
              <a:gd name="T29" fmla="*/ 2147483647 h 986"/>
              <a:gd name="T30" fmla="*/ 2147483647 w 1038"/>
              <a:gd name="T31" fmla="*/ 2147483647 h 986"/>
              <a:gd name="T32" fmla="*/ 2147483647 w 1038"/>
              <a:gd name="T33" fmla="*/ 2147483647 h 986"/>
              <a:gd name="T34" fmla="*/ 2147483647 w 1038"/>
              <a:gd name="T35" fmla="*/ 2147483647 h 986"/>
              <a:gd name="T36" fmla="*/ 2147483647 w 1038"/>
              <a:gd name="T37" fmla="*/ 2147483647 h 986"/>
              <a:gd name="T38" fmla="*/ 2147483647 w 1038"/>
              <a:gd name="T39" fmla="*/ 2147483647 h 986"/>
              <a:gd name="T40" fmla="*/ 2147483647 w 1038"/>
              <a:gd name="T41" fmla="*/ 2147483647 h 986"/>
              <a:gd name="T42" fmla="*/ 2147483647 w 1038"/>
              <a:gd name="T43" fmla="*/ 2147483647 h 986"/>
              <a:gd name="T44" fmla="*/ 2147483647 w 1038"/>
              <a:gd name="T45" fmla="*/ 2147483647 h 986"/>
              <a:gd name="T46" fmla="*/ 2147483647 w 1038"/>
              <a:gd name="T47" fmla="*/ 2147483647 h 986"/>
              <a:gd name="T48" fmla="*/ 2147483647 w 1038"/>
              <a:gd name="T49" fmla="*/ 2147483647 h 986"/>
              <a:gd name="T50" fmla="*/ 2147483647 w 1038"/>
              <a:gd name="T51" fmla="*/ 2147483647 h 986"/>
              <a:gd name="T52" fmla="*/ 2147483647 w 1038"/>
              <a:gd name="T53" fmla="*/ 2147483647 h 986"/>
              <a:gd name="T54" fmla="*/ 2147483647 w 1038"/>
              <a:gd name="T55" fmla="*/ 2147483647 h 986"/>
              <a:gd name="T56" fmla="*/ 2147483647 w 1038"/>
              <a:gd name="T57" fmla="*/ 2147483647 h 986"/>
              <a:gd name="T58" fmla="*/ 2147483647 w 1038"/>
              <a:gd name="T59" fmla="*/ 2147483647 h 986"/>
              <a:gd name="T60" fmla="*/ 2147483647 w 1038"/>
              <a:gd name="T61" fmla="*/ 2147483647 h 986"/>
              <a:gd name="T62" fmla="*/ 2147483647 w 1038"/>
              <a:gd name="T63" fmla="*/ 2147483647 h 98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38"/>
              <a:gd name="T97" fmla="*/ 0 h 986"/>
              <a:gd name="T98" fmla="*/ 1038 w 1038"/>
              <a:gd name="T99" fmla="*/ 986 h 98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38" h="986">
                <a:moveTo>
                  <a:pt x="519" y="0"/>
                </a:moveTo>
                <a:lnTo>
                  <a:pt x="467" y="2"/>
                </a:lnTo>
                <a:lnTo>
                  <a:pt x="414" y="10"/>
                </a:lnTo>
                <a:lnTo>
                  <a:pt x="365" y="22"/>
                </a:lnTo>
                <a:lnTo>
                  <a:pt x="317" y="38"/>
                </a:lnTo>
                <a:lnTo>
                  <a:pt x="272" y="59"/>
                </a:lnTo>
                <a:lnTo>
                  <a:pt x="229" y="84"/>
                </a:lnTo>
                <a:lnTo>
                  <a:pt x="189" y="112"/>
                </a:lnTo>
                <a:lnTo>
                  <a:pt x="153" y="145"/>
                </a:lnTo>
                <a:lnTo>
                  <a:pt x="118" y="180"/>
                </a:lnTo>
                <a:lnTo>
                  <a:pt x="89" y="217"/>
                </a:lnTo>
                <a:lnTo>
                  <a:pt x="62" y="258"/>
                </a:lnTo>
                <a:lnTo>
                  <a:pt x="41" y="301"/>
                </a:lnTo>
                <a:lnTo>
                  <a:pt x="23" y="347"/>
                </a:lnTo>
                <a:lnTo>
                  <a:pt x="10" y="394"/>
                </a:lnTo>
                <a:lnTo>
                  <a:pt x="2" y="443"/>
                </a:lnTo>
                <a:lnTo>
                  <a:pt x="0" y="494"/>
                </a:lnTo>
                <a:lnTo>
                  <a:pt x="2" y="544"/>
                </a:lnTo>
                <a:lnTo>
                  <a:pt x="10" y="593"/>
                </a:lnTo>
                <a:lnTo>
                  <a:pt x="23" y="641"/>
                </a:lnTo>
                <a:lnTo>
                  <a:pt x="41" y="686"/>
                </a:lnTo>
                <a:lnTo>
                  <a:pt x="62" y="729"/>
                </a:lnTo>
                <a:lnTo>
                  <a:pt x="89" y="770"/>
                </a:lnTo>
                <a:lnTo>
                  <a:pt x="118" y="807"/>
                </a:lnTo>
                <a:lnTo>
                  <a:pt x="153" y="843"/>
                </a:lnTo>
                <a:lnTo>
                  <a:pt x="189" y="874"/>
                </a:lnTo>
                <a:lnTo>
                  <a:pt x="229" y="902"/>
                </a:lnTo>
                <a:lnTo>
                  <a:pt x="272" y="927"/>
                </a:lnTo>
                <a:lnTo>
                  <a:pt x="317" y="948"/>
                </a:lnTo>
                <a:lnTo>
                  <a:pt x="365" y="964"/>
                </a:lnTo>
                <a:lnTo>
                  <a:pt x="414" y="976"/>
                </a:lnTo>
                <a:lnTo>
                  <a:pt x="467" y="984"/>
                </a:lnTo>
                <a:lnTo>
                  <a:pt x="519" y="986"/>
                </a:lnTo>
                <a:lnTo>
                  <a:pt x="571" y="984"/>
                </a:lnTo>
                <a:lnTo>
                  <a:pt x="624" y="976"/>
                </a:lnTo>
                <a:lnTo>
                  <a:pt x="673" y="964"/>
                </a:lnTo>
                <a:lnTo>
                  <a:pt x="721" y="948"/>
                </a:lnTo>
                <a:lnTo>
                  <a:pt x="767" y="927"/>
                </a:lnTo>
                <a:lnTo>
                  <a:pt x="809" y="902"/>
                </a:lnTo>
                <a:lnTo>
                  <a:pt x="849" y="874"/>
                </a:lnTo>
                <a:lnTo>
                  <a:pt x="886" y="843"/>
                </a:lnTo>
                <a:lnTo>
                  <a:pt x="920" y="807"/>
                </a:lnTo>
                <a:lnTo>
                  <a:pt x="949" y="770"/>
                </a:lnTo>
                <a:lnTo>
                  <a:pt x="976" y="729"/>
                </a:lnTo>
                <a:lnTo>
                  <a:pt x="997" y="686"/>
                </a:lnTo>
                <a:lnTo>
                  <a:pt x="1015" y="641"/>
                </a:lnTo>
                <a:lnTo>
                  <a:pt x="1028" y="593"/>
                </a:lnTo>
                <a:lnTo>
                  <a:pt x="1036" y="544"/>
                </a:lnTo>
                <a:lnTo>
                  <a:pt x="1038" y="494"/>
                </a:lnTo>
                <a:lnTo>
                  <a:pt x="1036" y="443"/>
                </a:lnTo>
                <a:lnTo>
                  <a:pt x="1028" y="394"/>
                </a:lnTo>
                <a:lnTo>
                  <a:pt x="1015" y="347"/>
                </a:lnTo>
                <a:lnTo>
                  <a:pt x="997" y="301"/>
                </a:lnTo>
                <a:lnTo>
                  <a:pt x="976" y="258"/>
                </a:lnTo>
                <a:lnTo>
                  <a:pt x="949" y="217"/>
                </a:lnTo>
                <a:lnTo>
                  <a:pt x="920" y="180"/>
                </a:lnTo>
                <a:lnTo>
                  <a:pt x="886" y="145"/>
                </a:lnTo>
                <a:lnTo>
                  <a:pt x="849" y="112"/>
                </a:lnTo>
                <a:lnTo>
                  <a:pt x="809" y="84"/>
                </a:lnTo>
                <a:lnTo>
                  <a:pt x="767" y="59"/>
                </a:lnTo>
                <a:lnTo>
                  <a:pt x="721" y="38"/>
                </a:lnTo>
                <a:lnTo>
                  <a:pt x="673" y="22"/>
                </a:lnTo>
                <a:lnTo>
                  <a:pt x="624" y="10"/>
                </a:lnTo>
                <a:lnTo>
                  <a:pt x="571" y="2"/>
                </a:lnTo>
                <a:lnTo>
                  <a:pt x="519" y="0"/>
                </a:lnTo>
                <a:close/>
              </a:path>
            </a:pathLst>
          </a:custGeom>
          <a:solidFill>
            <a:srgbClr val="DD91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5" name="Freeform 25"/>
          <p:cNvSpPr>
            <a:spLocks/>
          </p:cNvSpPr>
          <p:nvPr/>
        </p:nvSpPr>
        <p:spPr bwMode="auto">
          <a:xfrm>
            <a:off x="5395914" y="3005139"/>
            <a:ext cx="1608137" cy="1525587"/>
          </a:xfrm>
          <a:custGeom>
            <a:avLst/>
            <a:gdLst>
              <a:gd name="T0" fmla="*/ 2147483647 w 1013"/>
              <a:gd name="T1" fmla="*/ 2147483647 h 961"/>
              <a:gd name="T2" fmla="*/ 2147483647 w 1013"/>
              <a:gd name="T3" fmla="*/ 2147483647 h 961"/>
              <a:gd name="T4" fmla="*/ 2147483647 w 1013"/>
              <a:gd name="T5" fmla="*/ 2147483647 h 961"/>
              <a:gd name="T6" fmla="*/ 2147483647 w 1013"/>
              <a:gd name="T7" fmla="*/ 2147483647 h 961"/>
              <a:gd name="T8" fmla="*/ 2147483647 w 1013"/>
              <a:gd name="T9" fmla="*/ 2147483647 h 961"/>
              <a:gd name="T10" fmla="*/ 2147483647 w 1013"/>
              <a:gd name="T11" fmla="*/ 2147483647 h 961"/>
              <a:gd name="T12" fmla="*/ 2147483647 w 1013"/>
              <a:gd name="T13" fmla="*/ 2147483647 h 961"/>
              <a:gd name="T14" fmla="*/ 2147483647 w 1013"/>
              <a:gd name="T15" fmla="*/ 2147483647 h 961"/>
              <a:gd name="T16" fmla="*/ 2147483647 w 1013"/>
              <a:gd name="T17" fmla="*/ 2147483647 h 961"/>
              <a:gd name="T18" fmla="*/ 2147483647 w 1013"/>
              <a:gd name="T19" fmla="*/ 2147483647 h 961"/>
              <a:gd name="T20" fmla="*/ 2147483647 w 1013"/>
              <a:gd name="T21" fmla="*/ 2147483647 h 961"/>
              <a:gd name="T22" fmla="*/ 2147483647 w 1013"/>
              <a:gd name="T23" fmla="*/ 2147483647 h 961"/>
              <a:gd name="T24" fmla="*/ 2147483647 w 1013"/>
              <a:gd name="T25" fmla="*/ 2147483647 h 961"/>
              <a:gd name="T26" fmla="*/ 2147483647 w 1013"/>
              <a:gd name="T27" fmla="*/ 2147483647 h 961"/>
              <a:gd name="T28" fmla="*/ 2147483647 w 1013"/>
              <a:gd name="T29" fmla="*/ 2147483647 h 961"/>
              <a:gd name="T30" fmla="*/ 2147483647 w 1013"/>
              <a:gd name="T31" fmla="*/ 2147483647 h 961"/>
              <a:gd name="T32" fmla="*/ 2147483647 w 1013"/>
              <a:gd name="T33" fmla="*/ 2147483647 h 961"/>
              <a:gd name="T34" fmla="*/ 2147483647 w 1013"/>
              <a:gd name="T35" fmla="*/ 2147483647 h 961"/>
              <a:gd name="T36" fmla="*/ 2147483647 w 1013"/>
              <a:gd name="T37" fmla="*/ 2147483647 h 961"/>
              <a:gd name="T38" fmla="*/ 2147483647 w 1013"/>
              <a:gd name="T39" fmla="*/ 2147483647 h 961"/>
              <a:gd name="T40" fmla="*/ 2147483647 w 1013"/>
              <a:gd name="T41" fmla="*/ 2147483647 h 961"/>
              <a:gd name="T42" fmla="*/ 2147483647 w 1013"/>
              <a:gd name="T43" fmla="*/ 2147483647 h 961"/>
              <a:gd name="T44" fmla="*/ 2147483647 w 1013"/>
              <a:gd name="T45" fmla="*/ 2147483647 h 961"/>
              <a:gd name="T46" fmla="*/ 2147483647 w 1013"/>
              <a:gd name="T47" fmla="*/ 2147483647 h 961"/>
              <a:gd name="T48" fmla="*/ 2147483647 w 1013"/>
              <a:gd name="T49" fmla="*/ 2147483647 h 961"/>
              <a:gd name="T50" fmla="*/ 2147483647 w 1013"/>
              <a:gd name="T51" fmla="*/ 2147483647 h 961"/>
              <a:gd name="T52" fmla="*/ 2147483647 w 1013"/>
              <a:gd name="T53" fmla="*/ 2147483647 h 961"/>
              <a:gd name="T54" fmla="*/ 2147483647 w 1013"/>
              <a:gd name="T55" fmla="*/ 2147483647 h 961"/>
              <a:gd name="T56" fmla="*/ 2147483647 w 1013"/>
              <a:gd name="T57" fmla="*/ 2147483647 h 961"/>
              <a:gd name="T58" fmla="*/ 2147483647 w 1013"/>
              <a:gd name="T59" fmla="*/ 2147483647 h 961"/>
              <a:gd name="T60" fmla="*/ 2147483647 w 1013"/>
              <a:gd name="T61" fmla="*/ 2147483647 h 961"/>
              <a:gd name="T62" fmla="*/ 2147483647 w 1013"/>
              <a:gd name="T63" fmla="*/ 2147483647 h 96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013"/>
              <a:gd name="T97" fmla="*/ 0 h 961"/>
              <a:gd name="T98" fmla="*/ 1013 w 1013"/>
              <a:gd name="T99" fmla="*/ 961 h 961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013" h="961">
                <a:moveTo>
                  <a:pt x="506" y="0"/>
                </a:moveTo>
                <a:lnTo>
                  <a:pt x="454" y="2"/>
                </a:lnTo>
                <a:lnTo>
                  <a:pt x="404" y="10"/>
                </a:lnTo>
                <a:lnTo>
                  <a:pt x="356" y="22"/>
                </a:lnTo>
                <a:lnTo>
                  <a:pt x="310" y="38"/>
                </a:lnTo>
                <a:lnTo>
                  <a:pt x="265" y="59"/>
                </a:lnTo>
                <a:lnTo>
                  <a:pt x="223" y="82"/>
                </a:lnTo>
                <a:lnTo>
                  <a:pt x="185" y="109"/>
                </a:lnTo>
                <a:lnTo>
                  <a:pt x="148" y="140"/>
                </a:lnTo>
                <a:lnTo>
                  <a:pt x="116" y="175"/>
                </a:lnTo>
                <a:lnTo>
                  <a:pt x="86" y="212"/>
                </a:lnTo>
                <a:lnTo>
                  <a:pt x="61" y="252"/>
                </a:lnTo>
                <a:lnTo>
                  <a:pt x="39" y="294"/>
                </a:lnTo>
                <a:lnTo>
                  <a:pt x="23" y="338"/>
                </a:lnTo>
                <a:lnTo>
                  <a:pt x="10" y="383"/>
                </a:lnTo>
                <a:lnTo>
                  <a:pt x="2" y="432"/>
                </a:lnTo>
                <a:lnTo>
                  <a:pt x="0" y="481"/>
                </a:lnTo>
                <a:lnTo>
                  <a:pt x="2" y="530"/>
                </a:lnTo>
                <a:lnTo>
                  <a:pt x="10" y="578"/>
                </a:lnTo>
                <a:lnTo>
                  <a:pt x="23" y="624"/>
                </a:lnTo>
                <a:lnTo>
                  <a:pt x="39" y="668"/>
                </a:lnTo>
                <a:lnTo>
                  <a:pt x="61" y="710"/>
                </a:lnTo>
                <a:lnTo>
                  <a:pt x="86" y="750"/>
                </a:lnTo>
                <a:lnTo>
                  <a:pt x="116" y="787"/>
                </a:lnTo>
                <a:lnTo>
                  <a:pt x="148" y="821"/>
                </a:lnTo>
                <a:lnTo>
                  <a:pt x="185" y="852"/>
                </a:lnTo>
                <a:lnTo>
                  <a:pt x="223" y="880"/>
                </a:lnTo>
                <a:lnTo>
                  <a:pt x="265" y="904"/>
                </a:lnTo>
                <a:lnTo>
                  <a:pt x="310" y="924"/>
                </a:lnTo>
                <a:lnTo>
                  <a:pt x="356" y="940"/>
                </a:lnTo>
                <a:lnTo>
                  <a:pt x="404" y="951"/>
                </a:lnTo>
                <a:lnTo>
                  <a:pt x="454" y="959"/>
                </a:lnTo>
                <a:lnTo>
                  <a:pt x="506" y="961"/>
                </a:lnTo>
                <a:lnTo>
                  <a:pt x="558" y="959"/>
                </a:lnTo>
                <a:lnTo>
                  <a:pt x="608" y="951"/>
                </a:lnTo>
                <a:lnTo>
                  <a:pt x="657" y="940"/>
                </a:lnTo>
                <a:lnTo>
                  <a:pt x="703" y="924"/>
                </a:lnTo>
                <a:lnTo>
                  <a:pt x="747" y="904"/>
                </a:lnTo>
                <a:lnTo>
                  <a:pt x="789" y="880"/>
                </a:lnTo>
                <a:lnTo>
                  <a:pt x="828" y="852"/>
                </a:lnTo>
                <a:lnTo>
                  <a:pt x="865" y="821"/>
                </a:lnTo>
                <a:lnTo>
                  <a:pt x="896" y="787"/>
                </a:lnTo>
                <a:lnTo>
                  <a:pt x="926" y="750"/>
                </a:lnTo>
                <a:lnTo>
                  <a:pt x="951" y="710"/>
                </a:lnTo>
                <a:lnTo>
                  <a:pt x="973" y="668"/>
                </a:lnTo>
                <a:lnTo>
                  <a:pt x="990" y="624"/>
                </a:lnTo>
                <a:lnTo>
                  <a:pt x="1002" y="578"/>
                </a:lnTo>
                <a:lnTo>
                  <a:pt x="1010" y="530"/>
                </a:lnTo>
                <a:lnTo>
                  <a:pt x="1013" y="481"/>
                </a:lnTo>
                <a:lnTo>
                  <a:pt x="1010" y="432"/>
                </a:lnTo>
                <a:lnTo>
                  <a:pt x="1002" y="383"/>
                </a:lnTo>
                <a:lnTo>
                  <a:pt x="990" y="338"/>
                </a:lnTo>
                <a:lnTo>
                  <a:pt x="973" y="294"/>
                </a:lnTo>
                <a:lnTo>
                  <a:pt x="951" y="252"/>
                </a:lnTo>
                <a:lnTo>
                  <a:pt x="926" y="212"/>
                </a:lnTo>
                <a:lnTo>
                  <a:pt x="896" y="175"/>
                </a:lnTo>
                <a:lnTo>
                  <a:pt x="865" y="140"/>
                </a:lnTo>
                <a:lnTo>
                  <a:pt x="828" y="109"/>
                </a:lnTo>
                <a:lnTo>
                  <a:pt x="789" y="82"/>
                </a:lnTo>
                <a:lnTo>
                  <a:pt x="747" y="59"/>
                </a:lnTo>
                <a:lnTo>
                  <a:pt x="703" y="38"/>
                </a:lnTo>
                <a:lnTo>
                  <a:pt x="657" y="22"/>
                </a:lnTo>
                <a:lnTo>
                  <a:pt x="608" y="10"/>
                </a:lnTo>
                <a:lnTo>
                  <a:pt x="558" y="2"/>
                </a:lnTo>
                <a:lnTo>
                  <a:pt x="506" y="0"/>
                </a:lnTo>
                <a:close/>
              </a:path>
            </a:pathLst>
          </a:custGeom>
          <a:solidFill>
            <a:srgbClr val="E29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6" name="Freeform 26"/>
          <p:cNvSpPr>
            <a:spLocks/>
          </p:cNvSpPr>
          <p:nvPr/>
        </p:nvSpPr>
        <p:spPr bwMode="auto">
          <a:xfrm>
            <a:off x="5418139" y="3024189"/>
            <a:ext cx="1563687" cy="1487487"/>
          </a:xfrm>
          <a:custGeom>
            <a:avLst/>
            <a:gdLst>
              <a:gd name="T0" fmla="*/ 2147483647 w 985"/>
              <a:gd name="T1" fmla="*/ 2147483647 h 937"/>
              <a:gd name="T2" fmla="*/ 2147483647 w 985"/>
              <a:gd name="T3" fmla="*/ 2147483647 h 937"/>
              <a:gd name="T4" fmla="*/ 2147483647 w 985"/>
              <a:gd name="T5" fmla="*/ 2147483647 h 937"/>
              <a:gd name="T6" fmla="*/ 2147483647 w 985"/>
              <a:gd name="T7" fmla="*/ 2147483647 h 937"/>
              <a:gd name="T8" fmla="*/ 2147483647 w 985"/>
              <a:gd name="T9" fmla="*/ 2147483647 h 937"/>
              <a:gd name="T10" fmla="*/ 2147483647 w 985"/>
              <a:gd name="T11" fmla="*/ 2147483647 h 937"/>
              <a:gd name="T12" fmla="*/ 2147483647 w 985"/>
              <a:gd name="T13" fmla="*/ 2147483647 h 937"/>
              <a:gd name="T14" fmla="*/ 2147483647 w 985"/>
              <a:gd name="T15" fmla="*/ 2147483647 h 937"/>
              <a:gd name="T16" fmla="*/ 2147483647 w 985"/>
              <a:gd name="T17" fmla="*/ 2147483647 h 937"/>
              <a:gd name="T18" fmla="*/ 2147483647 w 985"/>
              <a:gd name="T19" fmla="*/ 2147483647 h 937"/>
              <a:gd name="T20" fmla="*/ 2147483647 w 985"/>
              <a:gd name="T21" fmla="*/ 2147483647 h 937"/>
              <a:gd name="T22" fmla="*/ 2147483647 w 985"/>
              <a:gd name="T23" fmla="*/ 2147483647 h 937"/>
              <a:gd name="T24" fmla="*/ 2147483647 w 985"/>
              <a:gd name="T25" fmla="*/ 2147483647 h 937"/>
              <a:gd name="T26" fmla="*/ 2147483647 w 985"/>
              <a:gd name="T27" fmla="*/ 2147483647 h 937"/>
              <a:gd name="T28" fmla="*/ 2147483647 w 985"/>
              <a:gd name="T29" fmla="*/ 2147483647 h 937"/>
              <a:gd name="T30" fmla="*/ 2147483647 w 985"/>
              <a:gd name="T31" fmla="*/ 2147483647 h 937"/>
              <a:gd name="T32" fmla="*/ 2147483647 w 985"/>
              <a:gd name="T33" fmla="*/ 2147483647 h 937"/>
              <a:gd name="T34" fmla="*/ 2147483647 w 985"/>
              <a:gd name="T35" fmla="*/ 2147483647 h 937"/>
              <a:gd name="T36" fmla="*/ 2147483647 w 985"/>
              <a:gd name="T37" fmla="*/ 2147483647 h 937"/>
              <a:gd name="T38" fmla="*/ 2147483647 w 985"/>
              <a:gd name="T39" fmla="*/ 2147483647 h 937"/>
              <a:gd name="T40" fmla="*/ 2147483647 w 985"/>
              <a:gd name="T41" fmla="*/ 2147483647 h 937"/>
              <a:gd name="T42" fmla="*/ 2147483647 w 985"/>
              <a:gd name="T43" fmla="*/ 2147483647 h 937"/>
              <a:gd name="T44" fmla="*/ 2147483647 w 985"/>
              <a:gd name="T45" fmla="*/ 2147483647 h 937"/>
              <a:gd name="T46" fmla="*/ 2147483647 w 985"/>
              <a:gd name="T47" fmla="*/ 2147483647 h 937"/>
              <a:gd name="T48" fmla="*/ 2147483647 w 985"/>
              <a:gd name="T49" fmla="*/ 2147483647 h 937"/>
              <a:gd name="T50" fmla="*/ 2147483647 w 985"/>
              <a:gd name="T51" fmla="*/ 2147483647 h 937"/>
              <a:gd name="T52" fmla="*/ 2147483647 w 985"/>
              <a:gd name="T53" fmla="*/ 2147483647 h 937"/>
              <a:gd name="T54" fmla="*/ 2147483647 w 985"/>
              <a:gd name="T55" fmla="*/ 2147483647 h 937"/>
              <a:gd name="T56" fmla="*/ 2147483647 w 985"/>
              <a:gd name="T57" fmla="*/ 2147483647 h 937"/>
              <a:gd name="T58" fmla="*/ 2147483647 w 985"/>
              <a:gd name="T59" fmla="*/ 2147483647 h 937"/>
              <a:gd name="T60" fmla="*/ 2147483647 w 985"/>
              <a:gd name="T61" fmla="*/ 2147483647 h 937"/>
              <a:gd name="T62" fmla="*/ 2147483647 w 985"/>
              <a:gd name="T63" fmla="*/ 2147483647 h 93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985"/>
              <a:gd name="T97" fmla="*/ 0 h 937"/>
              <a:gd name="T98" fmla="*/ 985 w 985"/>
              <a:gd name="T99" fmla="*/ 937 h 937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985" h="937">
                <a:moveTo>
                  <a:pt x="491" y="0"/>
                </a:moveTo>
                <a:lnTo>
                  <a:pt x="441" y="2"/>
                </a:lnTo>
                <a:lnTo>
                  <a:pt x="393" y="10"/>
                </a:lnTo>
                <a:lnTo>
                  <a:pt x="345" y="21"/>
                </a:lnTo>
                <a:lnTo>
                  <a:pt x="299" y="37"/>
                </a:lnTo>
                <a:lnTo>
                  <a:pt x="257" y="57"/>
                </a:lnTo>
                <a:lnTo>
                  <a:pt x="216" y="80"/>
                </a:lnTo>
                <a:lnTo>
                  <a:pt x="178" y="107"/>
                </a:lnTo>
                <a:lnTo>
                  <a:pt x="144" y="137"/>
                </a:lnTo>
                <a:lnTo>
                  <a:pt x="112" y="170"/>
                </a:lnTo>
                <a:lnTo>
                  <a:pt x="84" y="207"/>
                </a:lnTo>
                <a:lnTo>
                  <a:pt x="60" y="245"/>
                </a:lnTo>
                <a:lnTo>
                  <a:pt x="38" y="286"/>
                </a:lnTo>
                <a:lnTo>
                  <a:pt x="21" y="329"/>
                </a:lnTo>
                <a:lnTo>
                  <a:pt x="10" y="375"/>
                </a:lnTo>
                <a:lnTo>
                  <a:pt x="2" y="421"/>
                </a:lnTo>
                <a:lnTo>
                  <a:pt x="0" y="469"/>
                </a:lnTo>
                <a:lnTo>
                  <a:pt x="2" y="516"/>
                </a:lnTo>
                <a:lnTo>
                  <a:pt x="10" y="564"/>
                </a:lnTo>
                <a:lnTo>
                  <a:pt x="21" y="608"/>
                </a:lnTo>
                <a:lnTo>
                  <a:pt x="38" y="651"/>
                </a:lnTo>
                <a:lnTo>
                  <a:pt x="60" y="692"/>
                </a:lnTo>
                <a:lnTo>
                  <a:pt x="84" y="730"/>
                </a:lnTo>
                <a:lnTo>
                  <a:pt x="112" y="767"/>
                </a:lnTo>
                <a:lnTo>
                  <a:pt x="144" y="800"/>
                </a:lnTo>
                <a:lnTo>
                  <a:pt x="178" y="830"/>
                </a:lnTo>
                <a:lnTo>
                  <a:pt x="216" y="858"/>
                </a:lnTo>
                <a:lnTo>
                  <a:pt x="257" y="881"/>
                </a:lnTo>
                <a:lnTo>
                  <a:pt x="299" y="901"/>
                </a:lnTo>
                <a:lnTo>
                  <a:pt x="345" y="916"/>
                </a:lnTo>
                <a:lnTo>
                  <a:pt x="393" y="927"/>
                </a:lnTo>
                <a:lnTo>
                  <a:pt x="441" y="935"/>
                </a:lnTo>
                <a:lnTo>
                  <a:pt x="491" y="937"/>
                </a:lnTo>
                <a:lnTo>
                  <a:pt x="542" y="935"/>
                </a:lnTo>
                <a:lnTo>
                  <a:pt x="590" y="927"/>
                </a:lnTo>
                <a:lnTo>
                  <a:pt x="637" y="916"/>
                </a:lnTo>
                <a:lnTo>
                  <a:pt x="683" y="901"/>
                </a:lnTo>
                <a:lnTo>
                  <a:pt x="727" y="881"/>
                </a:lnTo>
                <a:lnTo>
                  <a:pt x="766" y="858"/>
                </a:lnTo>
                <a:lnTo>
                  <a:pt x="805" y="830"/>
                </a:lnTo>
                <a:lnTo>
                  <a:pt x="840" y="800"/>
                </a:lnTo>
                <a:lnTo>
                  <a:pt x="872" y="767"/>
                </a:lnTo>
                <a:lnTo>
                  <a:pt x="900" y="730"/>
                </a:lnTo>
                <a:lnTo>
                  <a:pt x="925" y="692"/>
                </a:lnTo>
                <a:lnTo>
                  <a:pt x="946" y="651"/>
                </a:lnTo>
                <a:lnTo>
                  <a:pt x="963" y="608"/>
                </a:lnTo>
                <a:lnTo>
                  <a:pt x="974" y="564"/>
                </a:lnTo>
                <a:lnTo>
                  <a:pt x="982" y="516"/>
                </a:lnTo>
                <a:lnTo>
                  <a:pt x="985" y="469"/>
                </a:lnTo>
                <a:lnTo>
                  <a:pt x="982" y="421"/>
                </a:lnTo>
                <a:lnTo>
                  <a:pt x="974" y="375"/>
                </a:lnTo>
                <a:lnTo>
                  <a:pt x="963" y="329"/>
                </a:lnTo>
                <a:lnTo>
                  <a:pt x="946" y="286"/>
                </a:lnTo>
                <a:lnTo>
                  <a:pt x="925" y="245"/>
                </a:lnTo>
                <a:lnTo>
                  <a:pt x="900" y="207"/>
                </a:lnTo>
                <a:lnTo>
                  <a:pt x="872" y="170"/>
                </a:lnTo>
                <a:lnTo>
                  <a:pt x="840" y="137"/>
                </a:lnTo>
                <a:lnTo>
                  <a:pt x="805" y="107"/>
                </a:lnTo>
                <a:lnTo>
                  <a:pt x="766" y="80"/>
                </a:lnTo>
                <a:lnTo>
                  <a:pt x="727" y="57"/>
                </a:lnTo>
                <a:lnTo>
                  <a:pt x="683" y="37"/>
                </a:lnTo>
                <a:lnTo>
                  <a:pt x="637" y="21"/>
                </a:lnTo>
                <a:lnTo>
                  <a:pt x="590" y="10"/>
                </a:lnTo>
                <a:lnTo>
                  <a:pt x="542" y="2"/>
                </a:lnTo>
                <a:lnTo>
                  <a:pt x="491" y="0"/>
                </a:lnTo>
                <a:close/>
              </a:path>
            </a:pathLst>
          </a:custGeom>
          <a:solidFill>
            <a:srgbClr val="E5A8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7" name="Freeform 27"/>
          <p:cNvSpPr>
            <a:spLocks/>
          </p:cNvSpPr>
          <p:nvPr/>
        </p:nvSpPr>
        <p:spPr bwMode="auto">
          <a:xfrm>
            <a:off x="5437188" y="3043239"/>
            <a:ext cx="1524000" cy="1449387"/>
          </a:xfrm>
          <a:custGeom>
            <a:avLst/>
            <a:gdLst>
              <a:gd name="T0" fmla="*/ 2147483647 w 960"/>
              <a:gd name="T1" fmla="*/ 2147483647 h 913"/>
              <a:gd name="T2" fmla="*/ 2147483647 w 960"/>
              <a:gd name="T3" fmla="*/ 2147483647 h 913"/>
              <a:gd name="T4" fmla="*/ 2147483647 w 960"/>
              <a:gd name="T5" fmla="*/ 2147483647 h 913"/>
              <a:gd name="T6" fmla="*/ 2147483647 w 960"/>
              <a:gd name="T7" fmla="*/ 2147483647 h 913"/>
              <a:gd name="T8" fmla="*/ 2147483647 w 960"/>
              <a:gd name="T9" fmla="*/ 2147483647 h 913"/>
              <a:gd name="T10" fmla="*/ 2147483647 w 960"/>
              <a:gd name="T11" fmla="*/ 2147483647 h 913"/>
              <a:gd name="T12" fmla="*/ 2147483647 w 960"/>
              <a:gd name="T13" fmla="*/ 2147483647 h 913"/>
              <a:gd name="T14" fmla="*/ 2147483647 w 960"/>
              <a:gd name="T15" fmla="*/ 2147483647 h 913"/>
              <a:gd name="T16" fmla="*/ 2147483647 w 960"/>
              <a:gd name="T17" fmla="*/ 2147483647 h 913"/>
              <a:gd name="T18" fmla="*/ 2147483647 w 960"/>
              <a:gd name="T19" fmla="*/ 2147483647 h 913"/>
              <a:gd name="T20" fmla="*/ 2147483647 w 960"/>
              <a:gd name="T21" fmla="*/ 2147483647 h 913"/>
              <a:gd name="T22" fmla="*/ 2147483647 w 960"/>
              <a:gd name="T23" fmla="*/ 2147483647 h 913"/>
              <a:gd name="T24" fmla="*/ 2147483647 w 960"/>
              <a:gd name="T25" fmla="*/ 2147483647 h 913"/>
              <a:gd name="T26" fmla="*/ 2147483647 w 960"/>
              <a:gd name="T27" fmla="*/ 2147483647 h 913"/>
              <a:gd name="T28" fmla="*/ 2147483647 w 960"/>
              <a:gd name="T29" fmla="*/ 2147483647 h 913"/>
              <a:gd name="T30" fmla="*/ 2147483647 w 960"/>
              <a:gd name="T31" fmla="*/ 2147483647 h 913"/>
              <a:gd name="T32" fmla="*/ 2147483647 w 960"/>
              <a:gd name="T33" fmla="*/ 2147483647 h 913"/>
              <a:gd name="T34" fmla="*/ 2147483647 w 960"/>
              <a:gd name="T35" fmla="*/ 2147483647 h 913"/>
              <a:gd name="T36" fmla="*/ 2147483647 w 960"/>
              <a:gd name="T37" fmla="*/ 2147483647 h 913"/>
              <a:gd name="T38" fmla="*/ 2147483647 w 960"/>
              <a:gd name="T39" fmla="*/ 2147483647 h 913"/>
              <a:gd name="T40" fmla="*/ 2147483647 w 960"/>
              <a:gd name="T41" fmla="*/ 2147483647 h 913"/>
              <a:gd name="T42" fmla="*/ 2147483647 w 960"/>
              <a:gd name="T43" fmla="*/ 2147483647 h 913"/>
              <a:gd name="T44" fmla="*/ 2147483647 w 960"/>
              <a:gd name="T45" fmla="*/ 2147483647 h 913"/>
              <a:gd name="T46" fmla="*/ 2147483647 w 960"/>
              <a:gd name="T47" fmla="*/ 2147483647 h 913"/>
              <a:gd name="T48" fmla="*/ 2147483647 w 960"/>
              <a:gd name="T49" fmla="*/ 2147483647 h 913"/>
              <a:gd name="T50" fmla="*/ 2147483647 w 960"/>
              <a:gd name="T51" fmla="*/ 2147483647 h 913"/>
              <a:gd name="T52" fmla="*/ 2147483647 w 960"/>
              <a:gd name="T53" fmla="*/ 2147483647 h 913"/>
              <a:gd name="T54" fmla="*/ 2147483647 w 960"/>
              <a:gd name="T55" fmla="*/ 2147483647 h 913"/>
              <a:gd name="T56" fmla="*/ 2147483647 w 960"/>
              <a:gd name="T57" fmla="*/ 2147483647 h 913"/>
              <a:gd name="T58" fmla="*/ 2147483647 w 960"/>
              <a:gd name="T59" fmla="*/ 2147483647 h 913"/>
              <a:gd name="T60" fmla="*/ 2147483647 w 960"/>
              <a:gd name="T61" fmla="*/ 2147483647 h 913"/>
              <a:gd name="T62" fmla="*/ 2147483647 w 960"/>
              <a:gd name="T63" fmla="*/ 2147483647 h 9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960"/>
              <a:gd name="T97" fmla="*/ 0 h 913"/>
              <a:gd name="T98" fmla="*/ 960 w 960"/>
              <a:gd name="T99" fmla="*/ 913 h 913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960" h="913">
                <a:moveTo>
                  <a:pt x="479" y="0"/>
                </a:moveTo>
                <a:lnTo>
                  <a:pt x="430" y="3"/>
                </a:lnTo>
                <a:lnTo>
                  <a:pt x="382" y="9"/>
                </a:lnTo>
                <a:lnTo>
                  <a:pt x="337" y="21"/>
                </a:lnTo>
                <a:lnTo>
                  <a:pt x="293" y="36"/>
                </a:lnTo>
                <a:lnTo>
                  <a:pt x="250" y="56"/>
                </a:lnTo>
                <a:lnTo>
                  <a:pt x="211" y="79"/>
                </a:lnTo>
                <a:lnTo>
                  <a:pt x="175" y="104"/>
                </a:lnTo>
                <a:lnTo>
                  <a:pt x="141" y="134"/>
                </a:lnTo>
                <a:lnTo>
                  <a:pt x="110" y="166"/>
                </a:lnTo>
                <a:lnTo>
                  <a:pt x="82" y="201"/>
                </a:lnTo>
                <a:lnTo>
                  <a:pt x="58" y="239"/>
                </a:lnTo>
                <a:lnTo>
                  <a:pt x="37" y="279"/>
                </a:lnTo>
                <a:lnTo>
                  <a:pt x="22" y="321"/>
                </a:lnTo>
                <a:lnTo>
                  <a:pt x="11" y="365"/>
                </a:lnTo>
                <a:lnTo>
                  <a:pt x="3" y="410"/>
                </a:lnTo>
                <a:lnTo>
                  <a:pt x="0" y="457"/>
                </a:lnTo>
                <a:lnTo>
                  <a:pt x="3" y="503"/>
                </a:lnTo>
                <a:lnTo>
                  <a:pt x="11" y="548"/>
                </a:lnTo>
                <a:lnTo>
                  <a:pt x="22" y="593"/>
                </a:lnTo>
                <a:lnTo>
                  <a:pt x="37" y="635"/>
                </a:lnTo>
                <a:lnTo>
                  <a:pt x="58" y="674"/>
                </a:lnTo>
                <a:lnTo>
                  <a:pt x="82" y="712"/>
                </a:lnTo>
                <a:lnTo>
                  <a:pt x="110" y="747"/>
                </a:lnTo>
                <a:lnTo>
                  <a:pt x="141" y="779"/>
                </a:lnTo>
                <a:lnTo>
                  <a:pt x="175" y="809"/>
                </a:lnTo>
                <a:lnTo>
                  <a:pt x="211" y="836"/>
                </a:lnTo>
                <a:lnTo>
                  <a:pt x="250" y="858"/>
                </a:lnTo>
                <a:lnTo>
                  <a:pt x="293" y="878"/>
                </a:lnTo>
                <a:lnTo>
                  <a:pt x="337" y="893"/>
                </a:lnTo>
                <a:lnTo>
                  <a:pt x="382" y="904"/>
                </a:lnTo>
                <a:lnTo>
                  <a:pt x="430" y="911"/>
                </a:lnTo>
                <a:lnTo>
                  <a:pt x="479" y="913"/>
                </a:lnTo>
                <a:lnTo>
                  <a:pt x="529" y="911"/>
                </a:lnTo>
                <a:lnTo>
                  <a:pt x="576" y="904"/>
                </a:lnTo>
                <a:lnTo>
                  <a:pt x="622" y="893"/>
                </a:lnTo>
                <a:lnTo>
                  <a:pt x="666" y="878"/>
                </a:lnTo>
                <a:lnTo>
                  <a:pt x="708" y="858"/>
                </a:lnTo>
                <a:lnTo>
                  <a:pt x="748" y="836"/>
                </a:lnTo>
                <a:lnTo>
                  <a:pt x="785" y="809"/>
                </a:lnTo>
                <a:lnTo>
                  <a:pt x="819" y="779"/>
                </a:lnTo>
                <a:lnTo>
                  <a:pt x="850" y="747"/>
                </a:lnTo>
                <a:lnTo>
                  <a:pt x="878" y="712"/>
                </a:lnTo>
                <a:lnTo>
                  <a:pt x="901" y="674"/>
                </a:lnTo>
                <a:lnTo>
                  <a:pt x="921" y="635"/>
                </a:lnTo>
                <a:lnTo>
                  <a:pt x="938" y="593"/>
                </a:lnTo>
                <a:lnTo>
                  <a:pt x="950" y="548"/>
                </a:lnTo>
                <a:lnTo>
                  <a:pt x="957" y="503"/>
                </a:lnTo>
                <a:lnTo>
                  <a:pt x="960" y="457"/>
                </a:lnTo>
                <a:lnTo>
                  <a:pt x="957" y="410"/>
                </a:lnTo>
                <a:lnTo>
                  <a:pt x="950" y="365"/>
                </a:lnTo>
                <a:lnTo>
                  <a:pt x="938" y="321"/>
                </a:lnTo>
                <a:lnTo>
                  <a:pt x="921" y="279"/>
                </a:lnTo>
                <a:lnTo>
                  <a:pt x="901" y="239"/>
                </a:lnTo>
                <a:lnTo>
                  <a:pt x="878" y="201"/>
                </a:lnTo>
                <a:lnTo>
                  <a:pt x="850" y="166"/>
                </a:lnTo>
                <a:lnTo>
                  <a:pt x="819" y="134"/>
                </a:lnTo>
                <a:lnTo>
                  <a:pt x="785" y="104"/>
                </a:lnTo>
                <a:lnTo>
                  <a:pt x="748" y="79"/>
                </a:lnTo>
                <a:lnTo>
                  <a:pt x="708" y="56"/>
                </a:lnTo>
                <a:lnTo>
                  <a:pt x="666" y="36"/>
                </a:lnTo>
                <a:lnTo>
                  <a:pt x="622" y="21"/>
                </a:lnTo>
                <a:lnTo>
                  <a:pt x="576" y="9"/>
                </a:lnTo>
                <a:lnTo>
                  <a:pt x="529" y="3"/>
                </a:lnTo>
                <a:lnTo>
                  <a:pt x="479" y="0"/>
                </a:lnTo>
                <a:close/>
              </a:path>
            </a:pathLst>
          </a:custGeom>
          <a:solidFill>
            <a:srgbClr val="E8AF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8" name="Freeform 28"/>
          <p:cNvSpPr>
            <a:spLocks/>
          </p:cNvSpPr>
          <p:nvPr/>
        </p:nvSpPr>
        <p:spPr bwMode="auto">
          <a:xfrm>
            <a:off x="5457826" y="3062289"/>
            <a:ext cx="1482725" cy="1411287"/>
          </a:xfrm>
          <a:custGeom>
            <a:avLst/>
            <a:gdLst>
              <a:gd name="T0" fmla="*/ 2147483647 w 934"/>
              <a:gd name="T1" fmla="*/ 2147483647 h 889"/>
              <a:gd name="T2" fmla="*/ 2147483647 w 934"/>
              <a:gd name="T3" fmla="*/ 2147483647 h 889"/>
              <a:gd name="T4" fmla="*/ 2147483647 w 934"/>
              <a:gd name="T5" fmla="*/ 2147483647 h 889"/>
              <a:gd name="T6" fmla="*/ 2147483647 w 934"/>
              <a:gd name="T7" fmla="*/ 2147483647 h 889"/>
              <a:gd name="T8" fmla="*/ 2147483647 w 934"/>
              <a:gd name="T9" fmla="*/ 2147483647 h 889"/>
              <a:gd name="T10" fmla="*/ 2147483647 w 934"/>
              <a:gd name="T11" fmla="*/ 2147483647 h 889"/>
              <a:gd name="T12" fmla="*/ 2147483647 w 934"/>
              <a:gd name="T13" fmla="*/ 2147483647 h 889"/>
              <a:gd name="T14" fmla="*/ 2147483647 w 934"/>
              <a:gd name="T15" fmla="*/ 2147483647 h 889"/>
              <a:gd name="T16" fmla="*/ 2147483647 w 934"/>
              <a:gd name="T17" fmla="*/ 2147483647 h 889"/>
              <a:gd name="T18" fmla="*/ 2147483647 w 934"/>
              <a:gd name="T19" fmla="*/ 2147483647 h 889"/>
              <a:gd name="T20" fmla="*/ 2147483647 w 934"/>
              <a:gd name="T21" fmla="*/ 2147483647 h 889"/>
              <a:gd name="T22" fmla="*/ 2147483647 w 934"/>
              <a:gd name="T23" fmla="*/ 2147483647 h 889"/>
              <a:gd name="T24" fmla="*/ 2147483647 w 934"/>
              <a:gd name="T25" fmla="*/ 2147483647 h 889"/>
              <a:gd name="T26" fmla="*/ 2147483647 w 934"/>
              <a:gd name="T27" fmla="*/ 2147483647 h 889"/>
              <a:gd name="T28" fmla="*/ 2147483647 w 934"/>
              <a:gd name="T29" fmla="*/ 2147483647 h 889"/>
              <a:gd name="T30" fmla="*/ 2147483647 w 934"/>
              <a:gd name="T31" fmla="*/ 2147483647 h 889"/>
              <a:gd name="T32" fmla="*/ 2147483647 w 934"/>
              <a:gd name="T33" fmla="*/ 2147483647 h 889"/>
              <a:gd name="T34" fmla="*/ 2147483647 w 934"/>
              <a:gd name="T35" fmla="*/ 2147483647 h 889"/>
              <a:gd name="T36" fmla="*/ 2147483647 w 934"/>
              <a:gd name="T37" fmla="*/ 2147483647 h 889"/>
              <a:gd name="T38" fmla="*/ 2147483647 w 934"/>
              <a:gd name="T39" fmla="*/ 2147483647 h 889"/>
              <a:gd name="T40" fmla="*/ 2147483647 w 934"/>
              <a:gd name="T41" fmla="*/ 2147483647 h 889"/>
              <a:gd name="T42" fmla="*/ 2147483647 w 934"/>
              <a:gd name="T43" fmla="*/ 2147483647 h 889"/>
              <a:gd name="T44" fmla="*/ 2147483647 w 934"/>
              <a:gd name="T45" fmla="*/ 2147483647 h 889"/>
              <a:gd name="T46" fmla="*/ 2147483647 w 934"/>
              <a:gd name="T47" fmla="*/ 2147483647 h 889"/>
              <a:gd name="T48" fmla="*/ 2147483647 w 934"/>
              <a:gd name="T49" fmla="*/ 2147483647 h 889"/>
              <a:gd name="T50" fmla="*/ 2147483647 w 934"/>
              <a:gd name="T51" fmla="*/ 2147483647 h 889"/>
              <a:gd name="T52" fmla="*/ 2147483647 w 934"/>
              <a:gd name="T53" fmla="*/ 2147483647 h 889"/>
              <a:gd name="T54" fmla="*/ 2147483647 w 934"/>
              <a:gd name="T55" fmla="*/ 2147483647 h 889"/>
              <a:gd name="T56" fmla="*/ 2147483647 w 934"/>
              <a:gd name="T57" fmla="*/ 2147483647 h 889"/>
              <a:gd name="T58" fmla="*/ 2147483647 w 934"/>
              <a:gd name="T59" fmla="*/ 2147483647 h 889"/>
              <a:gd name="T60" fmla="*/ 2147483647 w 934"/>
              <a:gd name="T61" fmla="*/ 2147483647 h 889"/>
              <a:gd name="T62" fmla="*/ 2147483647 w 934"/>
              <a:gd name="T63" fmla="*/ 2147483647 h 8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934"/>
              <a:gd name="T97" fmla="*/ 0 h 889"/>
              <a:gd name="T98" fmla="*/ 934 w 934"/>
              <a:gd name="T99" fmla="*/ 889 h 88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934" h="889">
                <a:moveTo>
                  <a:pt x="466" y="0"/>
                </a:moveTo>
                <a:lnTo>
                  <a:pt x="419" y="3"/>
                </a:lnTo>
                <a:lnTo>
                  <a:pt x="373" y="9"/>
                </a:lnTo>
                <a:lnTo>
                  <a:pt x="328" y="20"/>
                </a:lnTo>
                <a:lnTo>
                  <a:pt x="285" y="36"/>
                </a:lnTo>
                <a:lnTo>
                  <a:pt x="244" y="55"/>
                </a:lnTo>
                <a:lnTo>
                  <a:pt x="206" y="77"/>
                </a:lnTo>
                <a:lnTo>
                  <a:pt x="170" y="102"/>
                </a:lnTo>
                <a:lnTo>
                  <a:pt x="137" y="131"/>
                </a:lnTo>
                <a:lnTo>
                  <a:pt x="107" y="162"/>
                </a:lnTo>
                <a:lnTo>
                  <a:pt x="79" y="196"/>
                </a:lnTo>
                <a:lnTo>
                  <a:pt x="56" y="234"/>
                </a:lnTo>
                <a:lnTo>
                  <a:pt x="37" y="272"/>
                </a:lnTo>
                <a:lnTo>
                  <a:pt x="21" y="313"/>
                </a:lnTo>
                <a:lnTo>
                  <a:pt x="9" y="356"/>
                </a:lnTo>
                <a:lnTo>
                  <a:pt x="3" y="400"/>
                </a:lnTo>
                <a:lnTo>
                  <a:pt x="0" y="446"/>
                </a:lnTo>
                <a:lnTo>
                  <a:pt x="3" y="491"/>
                </a:lnTo>
                <a:lnTo>
                  <a:pt x="9" y="535"/>
                </a:lnTo>
                <a:lnTo>
                  <a:pt x="21" y="577"/>
                </a:lnTo>
                <a:lnTo>
                  <a:pt x="37" y="618"/>
                </a:lnTo>
                <a:lnTo>
                  <a:pt x="56" y="657"/>
                </a:lnTo>
                <a:lnTo>
                  <a:pt x="79" y="693"/>
                </a:lnTo>
                <a:lnTo>
                  <a:pt x="107" y="727"/>
                </a:lnTo>
                <a:lnTo>
                  <a:pt x="137" y="760"/>
                </a:lnTo>
                <a:lnTo>
                  <a:pt x="170" y="788"/>
                </a:lnTo>
                <a:lnTo>
                  <a:pt x="206" y="814"/>
                </a:lnTo>
                <a:lnTo>
                  <a:pt x="244" y="836"/>
                </a:lnTo>
                <a:lnTo>
                  <a:pt x="285" y="855"/>
                </a:lnTo>
                <a:lnTo>
                  <a:pt x="328" y="869"/>
                </a:lnTo>
                <a:lnTo>
                  <a:pt x="373" y="880"/>
                </a:lnTo>
                <a:lnTo>
                  <a:pt x="419" y="887"/>
                </a:lnTo>
                <a:lnTo>
                  <a:pt x="466" y="889"/>
                </a:lnTo>
                <a:lnTo>
                  <a:pt x="514" y="887"/>
                </a:lnTo>
                <a:lnTo>
                  <a:pt x="560" y="880"/>
                </a:lnTo>
                <a:lnTo>
                  <a:pt x="605" y="869"/>
                </a:lnTo>
                <a:lnTo>
                  <a:pt x="648" y="855"/>
                </a:lnTo>
                <a:lnTo>
                  <a:pt x="689" y="836"/>
                </a:lnTo>
                <a:lnTo>
                  <a:pt x="727" y="814"/>
                </a:lnTo>
                <a:lnTo>
                  <a:pt x="764" y="788"/>
                </a:lnTo>
                <a:lnTo>
                  <a:pt x="797" y="760"/>
                </a:lnTo>
                <a:lnTo>
                  <a:pt x="827" y="727"/>
                </a:lnTo>
                <a:lnTo>
                  <a:pt x="854" y="693"/>
                </a:lnTo>
                <a:lnTo>
                  <a:pt x="878" y="657"/>
                </a:lnTo>
                <a:lnTo>
                  <a:pt x="897" y="618"/>
                </a:lnTo>
                <a:lnTo>
                  <a:pt x="914" y="577"/>
                </a:lnTo>
                <a:lnTo>
                  <a:pt x="925" y="535"/>
                </a:lnTo>
                <a:lnTo>
                  <a:pt x="931" y="491"/>
                </a:lnTo>
                <a:lnTo>
                  <a:pt x="934" y="446"/>
                </a:lnTo>
                <a:lnTo>
                  <a:pt x="931" y="400"/>
                </a:lnTo>
                <a:lnTo>
                  <a:pt x="925" y="356"/>
                </a:lnTo>
                <a:lnTo>
                  <a:pt x="914" y="313"/>
                </a:lnTo>
                <a:lnTo>
                  <a:pt x="897" y="272"/>
                </a:lnTo>
                <a:lnTo>
                  <a:pt x="878" y="234"/>
                </a:lnTo>
                <a:lnTo>
                  <a:pt x="854" y="196"/>
                </a:lnTo>
                <a:lnTo>
                  <a:pt x="827" y="162"/>
                </a:lnTo>
                <a:lnTo>
                  <a:pt x="797" y="131"/>
                </a:lnTo>
                <a:lnTo>
                  <a:pt x="764" y="102"/>
                </a:lnTo>
                <a:lnTo>
                  <a:pt x="727" y="77"/>
                </a:lnTo>
                <a:lnTo>
                  <a:pt x="689" y="55"/>
                </a:lnTo>
                <a:lnTo>
                  <a:pt x="648" y="36"/>
                </a:lnTo>
                <a:lnTo>
                  <a:pt x="605" y="20"/>
                </a:lnTo>
                <a:lnTo>
                  <a:pt x="560" y="9"/>
                </a:lnTo>
                <a:lnTo>
                  <a:pt x="514" y="3"/>
                </a:lnTo>
                <a:lnTo>
                  <a:pt x="466" y="0"/>
                </a:lnTo>
                <a:close/>
              </a:path>
            </a:pathLst>
          </a:custGeom>
          <a:solidFill>
            <a:srgbClr val="EABA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09" name="Freeform 29"/>
          <p:cNvSpPr>
            <a:spLocks/>
          </p:cNvSpPr>
          <p:nvPr/>
        </p:nvSpPr>
        <p:spPr bwMode="auto">
          <a:xfrm>
            <a:off x="5478463" y="3082925"/>
            <a:ext cx="1441450" cy="1371600"/>
          </a:xfrm>
          <a:custGeom>
            <a:avLst/>
            <a:gdLst>
              <a:gd name="T0" fmla="*/ 2147483647 w 908"/>
              <a:gd name="T1" fmla="*/ 2147483647 h 864"/>
              <a:gd name="T2" fmla="*/ 2147483647 w 908"/>
              <a:gd name="T3" fmla="*/ 2147483647 h 864"/>
              <a:gd name="T4" fmla="*/ 2147483647 w 908"/>
              <a:gd name="T5" fmla="*/ 2147483647 h 864"/>
              <a:gd name="T6" fmla="*/ 2147483647 w 908"/>
              <a:gd name="T7" fmla="*/ 2147483647 h 864"/>
              <a:gd name="T8" fmla="*/ 2147483647 w 908"/>
              <a:gd name="T9" fmla="*/ 2147483647 h 864"/>
              <a:gd name="T10" fmla="*/ 2147483647 w 908"/>
              <a:gd name="T11" fmla="*/ 2147483647 h 864"/>
              <a:gd name="T12" fmla="*/ 2147483647 w 908"/>
              <a:gd name="T13" fmla="*/ 2147483647 h 864"/>
              <a:gd name="T14" fmla="*/ 2147483647 w 908"/>
              <a:gd name="T15" fmla="*/ 2147483647 h 864"/>
              <a:gd name="T16" fmla="*/ 2147483647 w 908"/>
              <a:gd name="T17" fmla="*/ 2147483647 h 864"/>
              <a:gd name="T18" fmla="*/ 2147483647 w 908"/>
              <a:gd name="T19" fmla="*/ 2147483647 h 864"/>
              <a:gd name="T20" fmla="*/ 2147483647 w 908"/>
              <a:gd name="T21" fmla="*/ 2147483647 h 864"/>
              <a:gd name="T22" fmla="*/ 2147483647 w 908"/>
              <a:gd name="T23" fmla="*/ 2147483647 h 864"/>
              <a:gd name="T24" fmla="*/ 2147483647 w 908"/>
              <a:gd name="T25" fmla="*/ 2147483647 h 864"/>
              <a:gd name="T26" fmla="*/ 2147483647 w 908"/>
              <a:gd name="T27" fmla="*/ 2147483647 h 864"/>
              <a:gd name="T28" fmla="*/ 2147483647 w 908"/>
              <a:gd name="T29" fmla="*/ 2147483647 h 864"/>
              <a:gd name="T30" fmla="*/ 2147483647 w 908"/>
              <a:gd name="T31" fmla="*/ 2147483647 h 864"/>
              <a:gd name="T32" fmla="*/ 2147483647 w 908"/>
              <a:gd name="T33" fmla="*/ 2147483647 h 864"/>
              <a:gd name="T34" fmla="*/ 2147483647 w 908"/>
              <a:gd name="T35" fmla="*/ 2147483647 h 864"/>
              <a:gd name="T36" fmla="*/ 2147483647 w 908"/>
              <a:gd name="T37" fmla="*/ 2147483647 h 864"/>
              <a:gd name="T38" fmla="*/ 2147483647 w 908"/>
              <a:gd name="T39" fmla="*/ 2147483647 h 864"/>
              <a:gd name="T40" fmla="*/ 2147483647 w 908"/>
              <a:gd name="T41" fmla="*/ 2147483647 h 864"/>
              <a:gd name="T42" fmla="*/ 2147483647 w 908"/>
              <a:gd name="T43" fmla="*/ 2147483647 h 864"/>
              <a:gd name="T44" fmla="*/ 2147483647 w 908"/>
              <a:gd name="T45" fmla="*/ 2147483647 h 864"/>
              <a:gd name="T46" fmla="*/ 2147483647 w 908"/>
              <a:gd name="T47" fmla="*/ 2147483647 h 864"/>
              <a:gd name="T48" fmla="*/ 2147483647 w 908"/>
              <a:gd name="T49" fmla="*/ 2147483647 h 864"/>
              <a:gd name="T50" fmla="*/ 2147483647 w 908"/>
              <a:gd name="T51" fmla="*/ 2147483647 h 864"/>
              <a:gd name="T52" fmla="*/ 2147483647 w 908"/>
              <a:gd name="T53" fmla="*/ 2147483647 h 864"/>
              <a:gd name="T54" fmla="*/ 2147483647 w 908"/>
              <a:gd name="T55" fmla="*/ 2147483647 h 864"/>
              <a:gd name="T56" fmla="*/ 2147483647 w 908"/>
              <a:gd name="T57" fmla="*/ 2147483647 h 864"/>
              <a:gd name="T58" fmla="*/ 2147483647 w 908"/>
              <a:gd name="T59" fmla="*/ 2147483647 h 864"/>
              <a:gd name="T60" fmla="*/ 2147483647 w 908"/>
              <a:gd name="T61" fmla="*/ 2147483647 h 864"/>
              <a:gd name="T62" fmla="*/ 2147483647 w 908"/>
              <a:gd name="T63" fmla="*/ 2147483647 h 86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908"/>
              <a:gd name="T97" fmla="*/ 0 h 864"/>
              <a:gd name="T98" fmla="*/ 908 w 908"/>
              <a:gd name="T99" fmla="*/ 864 h 864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908" h="864">
                <a:moveTo>
                  <a:pt x="453" y="0"/>
                </a:moveTo>
                <a:lnTo>
                  <a:pt x="407" y="2"/>
                </a:lnTo>
                <a:lnTo>
                  <a:pt x="361" y="8"/>
                </a:lnTo>
                <a:lnTo>
                  <a:pt x="318" y="20"/>
                </a:lnTo>
                <a:lnTo>
                  <a:pt x="277" y="34"/>
                </a:lnTo>
                <a:lnTo>
                  <a:pt x="237" y="52"/>
                </a:lnTo>
                <a:lnTo>
                  <a:pt x="200" y="74"/>
                </a:lnTo>
                <a:lnTo>
                  <a:pt x="164" y="99"/>
                </a:lnTo>
                <a:lnTo>
                  <a:pt x="133" y="127"/>
                </a:lnTo>
                <a:lnTo>
                  <a:pt x="103" y="158"/>
                </a:lnTo>
                <a:lnTo>
                  <a:pt x="78" y="191"/>
                </a:lnTo>
                <a:lnTo>
                  <a:pt x="55" y="226"/>
                </a:lnTo>
                <a:lnTo>
                  <a:pt x="36" y="265"/>
                </a:lnTo>
                <a:lnTo>
                  <a:pt x="20" y="305"/>
                </a:lnTo>
                <a:lnTo>
                  <a:pt x="9" y="345"/>
                </a:lnTo>
                <a:lnTo>
                  <a:pt x="2" y="389"/>
                </a:lnTo>
                <a:lnTo>
                  <a:pt x="0" y="433"/>
                </a:lnTo>
                <a:lnTo>
                  <a:pt x="2" y="477"/>
                </a:lnTo>
                <a:lnTo>
                  <a:pt x="9" y="520"/>
                </a:lnTo>
                <a:lnTo>
                  <a:pt x="20" y="561"/>
                </a:lnTo>
                <a:lnTo>
                  <a:pt x="36" y="601"/>
                </a:lnTo>
                <a:lnTo>
                  <a:pt x="55" y="638"/>
                </a:lnTo>
                <a:lnTo>
                  <a:pt x="78" y="674"/>
                </a:lnTo>
                <a:lnTo>
                  <a:pt x="103" y="707"/>
                </a:lnTo>
                <a:lnTo>
                  <a:pt x="133" y="738"/>
                </a:lnTo>
                <a:lnTo>
                  <a:pt x="164" y="765"/>
                </a:lnTo>
                <a:lnTo>
                  <a:pt x="200" y="791"/>
                </a:lnTo>
                <a:lnTo>
                  <a:pt x="237" y="812"/>
                </a:lnTo>
                <a:lnTo>
                  <a:pt x="277" y="829"/>
                </a:lnTo>
                <a:lnTo>
                  <a:pt x="318" y="845"/>
                </a:lnTo>
                <a:lnTo>
                  <a:pt x="361" y="855"/>
                </a:lnTo>
                <a:lnTo>
                  <a:pt x="407" y="861"/>
                </a:lnTo>
                <a:lnTo>
                  <a:pt x="453" y="864"/>
                </a:lnTo>
                <a:lnTo>
                  <a:pt x="499" y="861"/>
                </a:lnTo>
                <a:lnTo>
                  <a:pt x="545" y="855"/>
                </a:lnTo>
                <a:lnTo>
                  <a:pt x="588" y="845"/>
                </a:lnTo>
                <a:lnTo>
                  <a:pt x="630" y="829"/>
                </a:lnTo>
                <a:lnTo>
                  <a:pt x="670" y="812"/>
                </a:lnTo>
                <a:lnTo>
                  <a:pt x="708" y="791"/>
                </a:lnTo>
                <a:lnTo>
                  <a:pt x="742" y="765"/>
                </a:lnTo>
                <a:lnTo>
                  <a:pt x="774" y="738"/>
                </a:lnTo>
                <a:lnTo>
                  <a:pt x="804" y="707"/>
                </a:lnTo>
                <a:lnTo>
                  <a:pt x="830" y="674"/>
                </a:lnTo>
                <a:lnTo>
                  <a:pt x="853" y="638"/>
                </a:lnTo>
                <a:lnTo>
                  <a:pt x="873" y="601"/>
                </a:lnTo>
                <a:lnTo>
                  <a:pt x="888" y="561"/>
                </a:lnTo>
                <a:lnTo>
                  <a:pt x="899" y="520"/>
                </a:lnTo>
                <a:lnTo>
                  <a:pt x="906" y="477"/>
                </a:lnTo>
                <a:lnTo>
                  <a:pt x="908" y="433"/>
                </a:lnTo>
                <a:lnTo>
                  <a:pt x="906" y="389"/>
                </a:lnTo>
                <a:lnTo>
                  <a:pt x="899" y="345"/>
                </a:lnTo>
                <a:lnTo>
                  <a:pt x="888" y="305"/>
                </a:lnTo>
                <a:lnTo>
                  <a:pt x="873" y="265"/>
                </a:lnTo>
                <a:lnTo>
                  <a:pt x="853" y="226"/>
                </a:lnTo>
                <a:lnTo>
                  <a:pt x="830" y="191"/>
                </a:lnTo>
                <a:lnTo>
                  <a:pt x="804" y="158"/>
                </a:lnTo>
                <a:lnTo>
                  <a:pt x="774" y="127"/>
                </a:lnTo>
                <a:lnTo>
                  <a:pt x="742" y="99"/>
                </a:lnTo>
                <a:lnTo>
                  <a:pt x="708" y="74"/>
                </a:lnTo>
                <a:lnTo>
                  <a:pt x="670" y="52"/>
                </a:lnTo>
                <a:lnTo>
                  <a:pt x="630" y="34"/>
                </a:lnTo>
                <a:lnTo>
                  <a:pt x="588" y="20"/>
                </a:lnTo>
                <a:lnTo>
                  <a:pt x="545" y="8"/>
                </a:lnTo>
                <a:lnTo>
                  <a:pt x="499" y="2"/>
                </a:lnTo>
                <a:lnTo>
                  <a:pt x="453" y="0"/>
                </a:lnTo>
                <a:close/>
              </a:path>
            </a:pathLst>
          </a:custGeom>
          <a:solidFill>
            <a:srgbClr val="EDC4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0" name="Freeform 30"/>
          <p:cNvSpPr>
            <a:spLocks/>
          </p:cNvSpPr>
          <p:nvPr/>
        </p:nvSpPr>
        <p:spPr bwMode="auto">
          <a:xfrm>
            <a:off x="5499101" y="3103564"/>
            <a:ext cx="1400175" cy="1330325"/>
          </a:xfrm>
          <a:custGeom>
            <a:avLst/>
            <a:gdLst>
              <a:gd name="T0" fmla="*/ 2147483647 w 882"/>
              <a:gd name="T1" fmla="*/ 2147483647 h 838"/>
              <a:gd name="T2" fmla="*/ 2147483647 w 882"/>
              <a:gd name="T3" fmla="*/ 2147483647 h 838"/>
              <a:gd name="T4" fmla="*/ 2147483647 w 882"/>
              <a:gd name="T5" fmla="*/ 2147483647 h 838"/>
              <a:gd name="T6" fmla="*/ 2147483647 w 882"/>
              <a:gd name="T7" fmla="*/ 2147483647 h 838"/>
              <a:gd name="T8" fmla="*/ 2147483647 w 882"/>
              <a:gd name="T9" fmla="*/ 2147483647 h 838"/>
              <a:gd name="T10" fmla="*/ 2147483647 w 882"/>
              <a:gd name="T11" fmla="*/ 2147483647 h 838"/>
              <a:gd name="T12" fmla="*/ 2147483647 w 882"/>
              <a:gd name="T13" fmla="*/ 2147483647 h 838"/>
              <a:gd name="T14" fmla="*/ 2147483647 w 882"/>
              <a:gd name="T15" fmla="*/ 2147483647 h 838"/>
              <a:gd name="T16" fmla="*/ 2147483647 w 882"/>
              <a:gd name="T17" fmla="*/ 2147483647 h 838"/>
              <a:gd name="T18" fmla="*/ 2147483647 w 882"/>
              <a:gd name="T19" fmla="*/ 2147483647 h 838"/>
              <a:gd name="T20" fmla="*/ 2147483647 w 882"/>
              <a:gd name="T21" fmla="*/ 2147483647 h 838"/>
              <a:gd name="T22" fmla="*/ 2147483647 w 882"/>
              <a:gd name="T23" fmla="*/ 2147483647 h 838"/>
              <a:gd name="T24" fmla="*/ 2147483647 w 882"/>
              <a:gd name="T25" fmla="*/ 2147483647 h 838"/>
              <a:gd name="T26" fmla="*/ 2147483647 w 882"/>
              <a:gd name="T27" fmla="*/ 2147483647 h 838"/>
              <a:gd name="T28" fmla="*/ 2147483647 w 882"/>
              <a:gd name="T29" fmla="*/ 2147483647 h 838"/>
              <a:gd name="T30" fmla="*/ 2147483647 w 882"/>
              <a:gd name="T31" fmla="*/ 2147483647 h 838"/>
              <a:gd name="T32" fmla="*/ 2147483647 w 882"/>
              <a:gd name="T33" fmla="*/ 2147483647 h 838"/>
              <a:gd name="T34" fmla="*/ 2147483647 w 882"/>
              <a:gd name="T35" fmla="*/ 2147483647 h 838"/>
              <a:gd name="T36" fmla="*/ 2147483647 w 882"/>
              <a:gd name="T37" fmla="*/ 2147483647 h 838"/>
              <a:gd name="T38" fmla="*/ 2147483647 w 882"/>
              <a:gd name="T39" fmla="*/ 2147483647 h 838"/>
              <a:gd name="T40" fmla="*/ 2147483647 w 882"/>
              <a:gd name="T41" fmla="*/ 2147483647 h 838"/>
              <a:gd name="T42" fmla="*/ 2147483647 w 882"/>
              <a:gd name="T43" fmla="*/ 2147483647 h 838"/>
              <a:gd name="T44" fmla="*/ 2147483647 w 882"/>
              <a:gd name="T45" fmla="*/ 2147483647 h 838"/>
              <a:gd name="T46" fmla="*/ 2147483647 w 882"/>
              <a:gd name="T47" fmla="*/ 2147483647 h 838"/>
              <a:gd name="T48" fmla="*/ 2147483647 w 882"/>
              <a:gd name="T49" fmla="*/ 2147483647 h 838"/>
              <a:gd name="T50" fmla="*/ 2147483647 w 882"/>
              <a:gd name="T51" fmla="*/ 2147483647 h 838"/>
              <a:gd name="T52" fmla="*/ 2147483647 w 882"/>
              <a:gd name="T53" fmla="*/ 2147483647 h 838"/>
              <a:gd name="T54" fmla="*/ 2147483647 w 882"/>
              <a:gd name="T55" fmla="*/ 2147483647 h 838"/>
              <a:gd name="T56" fmla="*/ 2147483647 w 882"/>
              <a:gd name="T57" fmla="*/ 2147483647 h 838"/>
              <a:gd name="T58" fmla="*/ 2147483647 w 882"/>
              <a:gd name="T59" fmla="*/ 2147483647 h 838"/>
              <a:gd name="T60" fmla="*/ 2147483647 w 882"/>
              <a:gd name="T61" fmla="*/ 2147483647 h 838"/>
              <a:gd name="T62" fmla="*/ 2147483647 w 882"/>
              <a:gd name="T63" fmla="*/ 2147483647 h 83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82"/>
              <a:gd name="T97" fmla="*/ 0 h 838"/>
              <a:gd name="T98" fmla="*/ 882 w 882"/>
              <a:gd name="T99" fmla="*/ 838 h 83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82" h="838">
                <a:moveTo>
                  <a:pt x="440" y="0"/>
                </a:moveTo>
                <a:lnTo>
                  <a:pt x="395" y="2"/>
                </a:lnTo>
                <a:lnTo>
                  <a:pt x="352" y="9"/>
                </a:lnTo>
                <a:lnTo>
                  <a:pt x="310" y="19"/>
                </a:lnTo>
                <a:lnTo>
                  <a:pt x="269" y="33"/>
                </a:lnTo>
                <a:lnTo>
                  <a:pt x="231" y="51"/>
                </a:lnTo>
                <a:lnTo>
                  <a:pt x="194" y="72"/>
                </a:lnTo>
                <a:lnTo>
                  <a:pt x="160" y="96"/>
                </a:lnTo>
                <a:lnTo>
                  <a:pt x="128" y="123"/>
                </a:lnTo>
                <a:lnTo>
                  <a:pt x="100" y="152"/>
                </a:lnTo>
                <a:lnTo>
                  <a:pt x="75" y="184"/>
                </a:lnTo>
                <a:lnTo>
                  <a:pt x="53" y="220"/>
                </a:lnTo>
                <a:lnTo>
                  <a:pt x="34" y="256"/>
                </a:lnTo>
                <a:lnTo>
                  <a:pt x="20" y="295"/>
                </a:lnTo>
                <a:lnTo>
                  <a:pt x="9" y="335"/>
                </a:lnTo>
                <a:lnTo>
                  <a:pt x="2" y="377"/>
                </a:lnTo>
                <a:lnTo>
                  <a:pt x="0" y="420"/>
                </a:lnTo>
                <a:lnTo>
                  <a:pt x="2" y="463"/>
                </a:lnTo>
                <a:lnTo>
                  <a:pt x="9" y="505"/>
                </a:lnTo>
                <a:lnTo>
                  <a:pt x="20" y="545"/>
                </a:lnTo>
                <a:lnTo>
                  <a:pt x="34" y="583"/>
                </a:lnTo>
                <a:lnTo>
                  <a:pt x="53" y="620"/>
                </a:lnTo>
                <a:lnTo>
                  <a:pt x="75" y="654"/>
                </a:lnTo>
                <a:lnTo>
                  <a:pt x="100" y="686"/>
                </a:lnTo>
                <a:lnTo>
                  <a:pt x="128" y="716"/>
                </a:lnTo>
                <a:lnTo>
                  <a:pt x="160" y="743"/>
                </a:lnTo>
                <a:lnTo>
                  <a:pt x="194" y="767"/>
                </a:lnTo>
                <a:lnTo>
                  <a:pt x="231" y="788"/>
                </a:lnTo>
                <a:lnTo>
                  <a:pt x="269" y="805"/>
                </a:lnTo>
                <a:lnTo>
                  <a:pt x="310" y="820"/>
                </a:lnTo>
                <a:lnTo>
                  <a:pt x="352" y="830"/>
                </a:lnTo>
                <a:lnTo>
                  <a:pt x="395" y="836"/>
                </a:lnTo>
                <a:lnTo>
                  <a:pt x="440" y="838"/>
                </a:lnTo>
                <a:lnTo>
                  <a:pt x="486" y="836"/>
                </a:lnTo>
                <a:lnTo>
                  <a:pt x="529" y="830"/>
                </a:lnTo>
                <a:lnTo>
                  <a:pt x="571" y="820"/>
                </a:lnTo>
                <a:lnTo>
                  <a:pt x="612" y="805"/>
                </a:lnTo>
                <a:lnTo>
                  <a:pt x="652" y="788"/>
                </a:lnTo>
                <a:lnTo>
                  <a:pt x="687" y="767"/>
                </a:lnTo>
                <a:lnTo>
                  <a:pt x="722" y="743"/>
                </a:lnTo>
                <a:lnTo>
                  <a:pt x="754" y="716"/>
                </a:lnTo>
                <a:lnTo>
                  <a:pt x="782" y="686"/>
                </a:lnTo>
                <a:lnTo>
                  <a:pt x="807" y="654"/>
                </a:lnTo>
                <a:lnTo>
                  <a:pt x="829" y="620"/>
                </a:lnTo>
                <a:lnTo>
                  <a:pt x="848" y="583"/>
                </a:lnTo>
                <a:lnTo>
                  <a:pt x="862" y="545"/>
                </a:lnTo>
                <a:lnTo>
                  <a:pt x="874" y="505"/>
                </a:lnTo>
                <a:lnTo>
                  <a:pt x="880" y="463"/>
                </a:lnTo>
                <a:lnTo>
                  <a:pt x="882" y="420"/>
                </a:lnTo>
                <a:lnTo>
                  <a:pt x="880" y="377"/>
                </a:lnTo>
                <a:lnTo>
                  <a:pt x="874" y="335"/>
                </a:lnTo>
                <a:lnTo>
                  <a:pt x="862" y="295"/>
                </a:lnTo>
                <a:lnTo>
                  <a:pt x="848" y="256"/>
                </a:lnTo>
                <a:lnTo>
                  <a:pt x="829" y="220"/>
                </a:lnTo>
                <a:lnTo>
                  <a:pt x="807" y="184"/>
                </a:lnTo>
                <a:lnTo>
                  <a:pt x="782" y="152"/>
                </a:lnTo>
                <a:lnTo>
                  <a:pt x="754" y="123"/>
                </a:lnTo>
                <a:lnTo>
                  <a:pt x="722" y="96"/>
                </a:lnTo>
                <a:lnTo>
                  <a:pt x="687" y="72"/>
                </a:lnTo>
                <a:lnTo>
                  <a:pt x="652" y="51"/>
                </a:lnTo>
                <a:lnTo>
                  <a:pt x="612" y="33"/>
                </a:lnTo>
                <a:lnTo>
                  <a:pt x="571" y="19"/>
                </a:lnTo>
                <a:lnTo>
                  <a:pt x="529" y="9"/>
                </a:lnTo>
                <a:lnTo>
                  <a:pt x="486" y="2"/>
                </a:lnTo>
                <a:lnTo>
                  <a:pt x="440" y="0"/>
                </a:lnTo>
                <a:close/>
              </a:path>
            </a:pathLst>
          </a:custGeom>
          <a:solidFill>
            <a:srgbClr val="EFCE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1" name="Freeform 31"/>
          <p:cNvSpPr>
            <a:spLocks/>
          </p:cNvSpPr>
          <p:nvPr/>
        </p:nvSpPr>
        <p:spPr bwMode="auto">
          <a:xfrm>
            <a:off x="5518150" y="3122614"/>
            <a:ext cx="1358900" cy="1292225"/>
          </a:xfrm>
          <a:custGeom>
            <a:avLst/>
            <a:gdLst>
              <a:gd name="T0" fmla="*/ 2147483647 w 856"/>
              <a:gd name="T1" fmla="*/ 2147483647 h 814"/>
              <a:gd name="T2" fmla="*/ 2147483647 w 856"/>
              <a:gd name="T3" fmla="*/ 2147483647 h 814"/>
              <a:gd name="T4" fmla="*/ 2147483647 w 856"/>
              <a:gd name="T5" fmla="*/ 2147483647 h 814"/>
              <a:gd name="T6" fmla="*/ 2147483647 w 856"/>
              <a:gd name="T7" fmla="*/ 2147483647 h 814"/>
              <a:gd name="T8" fmla="*/ 2147483647 w 856"/>
              <a:gd name="T9" fmla="*/ 2147483647 h 814"/>
              <a:gd name="T10" fmla="*/ 2147483647 w 856"/>
              <a:gd name="T11" fmla="*/ 2147483647 h 814"/>
              <a:gd name="T12" fmla="*/ 2147483647 w 856"/>
              <a:gd name="T13" fmla="*/ 2147483647 h 814"/>
              <a:gd name="T14" fmla="*/ 2147483647 w 856"/>
              <a:gd name="T15" fmla="*/ 2147483647 h 814"/>
              <a:gd name="T16" fmla="*/ 2147483647 w 856"/>
              <a:gd name="T17" fmla="*/ 2147483647 h 814"/>
              <a:gd name="T18" fmla="*/ 2147483647 w 856"/>
              <a:gd name="T19" fmla="*/ 2147483647 h 814"/>
              <a:gd name="T20" fmla="*/ 2147483647 w 856"/>
              <a:gd name="T21" fmla="*/ 2147483647 h 814"/>
              <a:gd name="T22" fmla="*/ 2147483647 w 856"/>
              <a:gd name="T23" fmla="*/ 2147483647 h 814"/>
              <a:gd name="T24" fmla="*/ 2147483647 w 856"/>
              <a:gd name="T25" fmla="*/ 2147483647 h 814"/>
              <a:gd name="T26" fmla="*/ 2147483647 w 856"/>
              <a:gd name="T27" fmla="*/ 2147483647 h 814"/>
              <a:gd name="T28" fmla="*/ 2147483647 w 856"/>
              <a:gd name="T29" fmla="*/ 2147483647 h 814"/>
              <a:gd name="T30" fmla="*/ 2147483647 w 856"/>
              <a:gd name="T31" fmla="*/ 2147483647 h 814"/>
              <a:gd name="T32" fmla="*/ 2147483647 w 856"/>
              <a:gd name="T33" fmla="*/ 2147483647 h 814"/>
              <a:gd name="T34" fmla="*/ 2147483647 w 856"/>
              <a:gd name="T35" fmla="*/ 2147483647 h 814"/>
              <a:gd name="T36" fmla="*/ 2147483647 w 856"/>
              <a:gd name="T37" fmla="*/ 2147483647 h 814"/>
              <a:gd name="T38" fmla="*/ 2147483647 w 856"/>
              <a:gd name="T39" fmla="*/ 2147483647 h 814"/>
              <a:gd name="T40" fmla="*/ 2147483647 w 856"/>
              <a:gd name="T41" fmla="*/ 2147483647 h 814"/>
              <a:gd name="T42" fmla="*/ 2147483647 w 856"/>
              <a:gd name="T43" fmla="*/ 2147483647 h 814"/>
              <a:gd name="T44" fmla="*/ 2147483647 w 856"/>
              <a:gd name="T45" fmla="*/ 2147483647 h 814"/>
              <a:gd name="T46" fmla="*/ 2147483647 w 856"/>
              <a:gd name="T47" fmla="*/ 2147483647 h 814"/>
              <a:gd name="T48" fmla="*/ 2147483647 w 856"/>
              <a:gd name="T49" fmla="*/ 2147483647 h 814"/>
              <a:gd name="T50" fmla="*/ 2147483647 w 856"/>
              <a:gd name="T51" fmla="*/ 2147483647 h 814"/>
              <a:gd name="T52" fmla="*/ 2147483647 w 856"/>
              <a:gd name="T53" fmla="*/ 2147483647 h 814"/>
              <a:gd name="T54" fmla="*/ 2147483647 w 856"/>
              <a:gd name="T55" fmla="*/ 2147483647 h 814"/>
              <a:gd name="T56" fmla="*/ 2147483647 w 856"/>
              <a:gd name="T57" fmla="*/ 2147483647 h 814"/>
              <a:gd name="T58" fmla="*/ 2147483647 w 856"/>
              <a:gd name="T59" fmla="*/ 2147483647 h 814"/>
              <a:gd name="T60" fmla="*/ 2147483647 w 856"/>
              <a:gd name="T61" fmla="*/ 2147483647 h 814"/>
              <a:gd name="T62" fmla="*/ 2147483647 w 856"/>
              <a:gd name="T63" fmla="*/ 2147483647 h 81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56"/>
              <a:gd name="T97" fmla="*/ 0 h 814"/>
              <a:gd name="T98" fmla="*/ 856 w 856"/>
              <a:gd name="T99" fmla="*/ 814 h 814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56" h="814">
                <a:moveTo>
                  <a:pt x="428" y="0"/>
                </a:moveTo>
                <a:lnTo>
                  <a:pt x="384" y="2"/>
                </a:lnTo>
                <a:lnTo>
                  <a:pt x="342" y="8"/>
                </a:lnTo>
                <a:lnTo>
                  <a:pt x="301" y="19"/>
                </a:lnTo>
                <a:lnTo>
                  <a:pt x="262" y="32"/>
                </a:lnTo>
                <a:lnTo>
                  <a:pt x="225" y="49"/>
                </a:lnTo>
                <a:lnTo>
                  <a:pt x="189" y="70"/>
                </a:lnTo>
                <a:lnTo>
                  <a:pt x="156" y="93"/>
                </a:lnTo>
                <a:lnTo>
                  <a:pt x="127" y="119"/>
                </a:lnTo>
                <a:lnTo>
                  <a:pt x="99" y="148"/>
                </a:lnTo>
                <a:lnTo>
                  <a:pt x="73" y="180"/>
                </a:lnTo>
                <a:lnTo>
                  <a:pt x="53" y="213"/>
                </a:lnTo>
                <a:lnTo>
                  <a:pt x="34" y="249"/>
                </a:lnTo>
                <a:lnTo>
                  <a:pt x="20" y="286"/>
                </a:lnTo>
                <a:lnTo>
                  <a:pt x="9" y="326"/>
                </a:lnTo>
                <a:lnTo>
                  <a:pt x="3" y="366"/>
                </a:lnTo>
                <a:lnTo>
                  <a:pt x="0" y="408"/>
                </a:lnTo>
                <a:lnTo>
                  <a:pt x="3" y="450"/>
                </a:lnTo>
                <a:lnTo>
                  <a:pt x="9" y="490"/>
                </a:lnTo>
                <a:lnTo>
                  <a:pt x="20" y="529"/>
                </a:lnTo>
                <a:lnTo>
                  <a:pt x="34" y="567"/>
                </a:lnTo>
                <a:lnTo>
                  <a:pt x="53" y="602"/>
                </a:lnTo>
                <a:lnTo>
                  <a:pt x="73" y="635"/>
                </a:lnTo>
                <a:lnTo>
                  <a:pt x="99" y="666"/>
                </a:lnTo>
                <a:lnTo>
                  <a:pt x="127" y="695"/>
                </a:lnTo>
                <a:lnTo>
                  <a:pt x="156" y="722"/>
                </a:lnTo>
                <a:lnTo>
                  <a:pt x="189" y="745"/>
                </a:lnTo>
                <a:lnTo>
                  <a:pt x="225" y="766"/>
                </a:lnTo>
                <a:lnTo>
                  <a:pt x="262" y="782"/>
                </a:lnTo>
                <a:lnTo>
                  <a:pt x="301" y="797"/>
                </a:lnTo>
                <a:lnTo>
                  <a:pt x="342" y="807"/>
                </a:lnTo>
                <a:lnTo>
                  <a:pt x="384" y="812"/>
                </a:lnTo>
                <a:lnTo>
                  <a:pt x="428" y="814"/>
                </a:lnTo>
                <a:lnTo>
                  <a:pt x="471" y="812"/>
                </a:lnTo>
                <a:lnTo>
                  <a:pt x="515" y="807"/>
                </a:lnTo>
                <a:lnTo>
                  <a:pt x="555" y="797"/>
                </a:lnTo>
                <a:lnTo>
                  <a:pt x="595" y="782"/>
                </a:lnTo>
                <a:lnTo>
                  <a:pt x="632" y="766"/>
                </a:lnTo>
                <a:lnTo>
                  <a:pt x="668" y="745"/>
                </a:lnTo>
                <a:lnTo>
                  <a:pt x="701" y="722"/>
                </a:lnTo>
                <a:lnTo>
                  <a:pt x="731" y="695"/>
                </a:lnTo>
                <a:lnTo>
                  <a:pt x="758" y="666"/>
                </a:lnTo>
                <a:lnTo>
                  <a:pt x="784" y="635"/>
                </a:lnTo>
                <a:lnTo>
                  <a:pt x="805" y="602"/>
                </a:lnTo>
                <a:lnTo>
                  <a:pt x="823" y="567"/>
                </a:lnTo>
                <a:lnTo>
                  <a:pt x="837" y="529"/>
                </a:lnTo>
                <a:lnTo>
                  <a:pt x="848" y="490"/>
                </a:lnTo>
                <a:lnTo>
                  <a:pt x="854" y="450"/>
                </a:lnTo>
                <a:lnTo>
                  <a:pt x="856" y="408"/>
                </a:lnTo>
                <a:lnTo>
                  <a:pt x="854" y="366"/>
                </a:lnTo>
                <a:lnTo>
                  <a:pt x="848" y="326"/>
                </a:lnTo>
                <a:lnTo>
                  <a:pt x="837" y="286"/>
                </a:lnTo>
                <a:lnTo>
                  <a:pt x="823" y="249"/>
                </a:lnTo>
                <a:lnTo>
                  <a:pt x="805" y="213"/>
                </a:lnTo>
                <a:lnTo>
                  <a:pt x="784" y="180"/>
                </a:lnTo>
                <a:lnTo>
                  <a:pt x="758" y="148"/>
                </a:lnTo>
                <a:lnTo>
                  <a:pt x="731" y="119"/>
                </a:lnTo>
                <a:lnTo>
                  <a:pt x="701" y="93"/>
                </a:lnTo>
                <a:lnTo>
                  <a:pt x="668" y="70"/>
                </a:lnTo>
                <a:lnTo>
                  <a:pt x="632" y="49"/>
                </a:lnTo>
                <a:lnTo>
                  <a:pt x="595" y="32"/>
                </a:lnTo>
                <a:lnTo>
                  <a:pt x="555" y="19"/>
                </a:lnTo>
                <a:lnTo>
                  <a:pt x="515" y="8"/>
                </a:lnTo>
                <a:lnTo>
                  <a:pt x="471" y="2"/>
                </a:lnTo>
                <a:lnTo>
                  <a:pt x="428" y="0"/>
                </a:lnTo>
                <a:close/>
              </a:path>
            </a:pathLst>
          </a:custGeom>
          <a:solidFill>
            <a:srgbClr val="F2D6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2" name="Freeform 32"/>
          <p:cNvSpPr>
            <a:spLocks/>
          </p:cNvSpPr>
          <p:nvPr/>
        </p:nvSpPr>
        <p:spPr bwMode="auto">
          <a:xfrm>
            <a:off x="5800725" y="3216275"/>
            <a:ext cx="596900" cy="941388"/>
          </a:xfrm>
          <a:custGeom>
            <a:avLst/>
            <a:gdLst>
              <a:gd name="T0" fmla="*/ 2147483647 w 376"/>
              <a:gd name="T1" fmla="*/ 2147483647 h 593"/>
              <a:gd name="T2" fmla="*/ 2147483647 w 376"/>
              <a:gd name="T3" fmla="*/ 2147483647 h 593"/>
              <a:gd name="T4" fmla="*/ 2147483647 w 376"/>
              <a:gd name="T5" fmla="*/ 2147483647 h 593"/>
              <a:gd name="T6" fmla="*/ 2147483647 w 376"/>
              <a:gd name="T7" fmla="*/ 2147483647 h 593"/>
              <a:gd name="T8" fmla="*/ 2147483647 w 376"/>
              <a:gd name="T9" fmla="*/ 0 h 593"/>
              <a:gd name="T10" fmla="*/ 2147483647 w 376"/>
              <a:gd name="T11" fmla="*/ 2147483647 h 593"/>
              <a:gd name="T12" fmla="*/ 2147483647 w 376"/>
              <a:gd name="T13" fmla="*/ 2147483647 h 593"/>
              <a:gd name="T14" fmla="*/ 2147483647 w 376"/>
              <a:gd name="T15" fmla="*/ 2147483647 h 593"/>
              <a:gd name="T16" fmla="*/ 2147483647 w 376"/>
              <a:gd name="T17" fmla="*/ 2147483647 h 593"/>
              <a:gd name="T18" fmla="*/ 2147483647 w 376"/>
              <a:gd name="T19" fmla="*/ 2147483647 h 593"/>
              <a:gd name="T20" fmla="*/ 2147483647 w 376"/>
              <a:gd name="T21" fmla="*/ 2147483647 h 593"/>
              <a:gd name="T22" fmla="*/ 2147483647 w 376"/>
              <a:gd name="T23" fmla="*/ 2147483647 h 593"/>
              <a:gd name="T24" fmla="*/ 2147483647 w 376"/>
              <a:gd name="T25" fmla="*/ 2147483647 h 593"/>
              <a:gd name="T26" fmla="*/ 2147483647 w 376"/>
              <a:gd name="T27" fmla="*/ 2147483647 h 593"/>
              <a:gd name="T28" fmla="*/ 2147483647 w 376"/>
              <a:gd name="T29" fmla="*/ 2147483647 h 593"/>
              <a:gd name="T30" fmla="*/ 2147483647 w 376"/>
              <a:gd name="T31" fmla="*/ 2147483647 h 593"/>
              <a:gd name="T32" fmla="*/ 2147483647 w 376"/>
              <a:gd name="T33" fmla="*/ 2147483647 h 593"/>
              <a:gd name="T34" fmla="*/ 2147483647 w 376"/>
              <a:gd name="T35" fmla="*/ 2147483647 h 593"/>
              <a:gd name="T36" fmla="*/ 2147483647 w 376"/>
              <a:gd name="T37" fmla="*/ 2147483647 h 593"/>
              <a:gd name="T38" fmla="*/ 2147483647 w 376"/>
              <a:gd name="T39" fmla="*/ 2147483647 h 593"/>
              <a:gd name="T40" fmla="*/ 2147483647 w 376"/>
              <a:gd name="T41" fmla="*/ 2147483647 h 593"/>
              <a:gd name="T42" fmla="*/ 0 w 376"/>
              <a:gd name="T43" fmla="*/ 2147483647 h 593"/>
              <a:gd name="T44" fmla="*/ 2147483647 w 376"/>
              <a:gd name="T45" fmla="*/ 2147483647 h 593"/>
              <a:gd name="T46" fmla="*/ 2147483647 w 376"/>
              <a:gd name="T47" fmla="*/ 2147483647 h 593"/>
              <a:gd name="T48" fmla="*/ 2147483647 w 376"/>
              <a:gd name="T49" fmla="*/ 2147483647 h 593"/>
              <a:gd name="T50" fmla="*/ 2147483647 w 376"/>
              <a:gd name="T51" fmla="*/ 2147483647 h 593"/>
              <a:gd name="T52" fmla="*/ 2147483647 w 376"/>
              <a:gd name="T53" fmla="*/ 2147483647 h 593"/>
              <a:gd name="T54" fmla="*/ 2147483647 w 376"/>
              <a:gd name="T55" fmla="*/ 2147483647 h 593"/>
              <a:gd name="T56" fmla="*/ 2147483647 w 376"/>
              <a:gd name="T57" fmla="*/ 2147483647 h 593"/>
              <a:gd name="T58" fmla="*/ 2147483647 w 376"/>
              <a:gd name="T59" fmla="*/ 2147483647 h 593"/>
              <a:gd name="T60" fmla="*/ 2147483647 w 376"/>
              <a:gd name="T61" fmla="*/ 2147483647 h 593"/>
              <a:gd name="T62" fmla="*/ 2147483647 w 376"/>
              <a:gd name="T63" fmla="*/ 2147483647 h 593"/>
              <a:gd name="T64" fmla="*/ 2147483647 w 376"/>
              <a:gd name="T65" fmla="*/ 2147483647 h 593"/>
              <a:gd name="T66" fmla="*/ 2147483647 w 376"/>
              <a:gd name="T67" fmla="*/ 2147483647 h 593"/>
              <a:gd name="T68" fmla="*/ 2147483647 w 376"/>
              <a:gd name="T69" fmla="*/ 2147483647 h 593"/>
              <a:gd name="T70" fmla="*/ 2147483647 w 376"/>
              <a:gd name="T71" fmla="*/ 2147483647 h 593"/>
              <a:gd name="T72" fmla="*/ 2147483647 w 376"/>
              <a:gd name="T73" fmla="*/ 2147483647 h 593"/>
              <a:gd name="T74" fmla="*/ 2147483647 w 376"/>
              <a:gd name="T75" fmla="*/ 2147483647 h 593"/>
              <a:gd name="T76" fmla="*/ 2147483647 w 376"/>
              <a:gd name="T77" fmla="*/ 2147483647 h 593"/>
              <a:gd name="T78" fmla="*/ 2147483647 w 376"/>
              <a:gd name="T79" fmla="*/ 2147483647 h 593"/>
              <a:gd name="T80" fmla="*/ 2147483647 w 376"/>
              <a:gd name="T81" fmla="*/ 2147483647 h 593"/>
              <a:gd name="T82" fmla="*/ 2147483647 w 376"/>
              <a:gd name="T83" fmla="*/ 2147483647 h 593"/>
              <a:gd name="T84" fmla="*/ 2147483647 w 376"/>
              <a:gd name="T85" fmla="*/ 2147483647 h 593"/>
              <a:gd name="T86" fmla="*/ 2147483647 w 376"/>
              <a:gd name="T87" fmla="*/ 2147483647 h 593"/>
              <a:gd name="T88" fmla="*/ 2147483647 w 376"/>
              <a:gd name="T89" fmla="*/ 2147483647 h 593"/>
              <a:gd name="T90" fmla="*/ 2147483647 w 376"/>
              <a:gd name="T91" fmla="*/ 2147483647 h 593"/>
              <a:gd name="T92" fmla="*/ 2147483647 w 376"/>
              <a:gd name="T93" fmla="*/ 2147483647 h 593"/>
              <a:gd name="T94" fmla="*/ 2147483647 w 376"/>
              <a:gd name="T95" fmla="*/ 2147483647 h 59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76"/>
              <a:gd name="T145" fmla="*/ 0 h 593"/>
              <a:gd name="T146" fmla="*/ 376 w 376"/>
              <a:gd name="T147" fmla="*/ 593 h 59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76" h="593">
                <a:moveTo>
                  <a:pt x="363" y="22"/>
                </a:moveTo>
                <a:lnTo>
                  <a:pt x="361" y="21"/>
                </a:lnTo>
                <a:lnTo>
                  <a:pt x="359" y="19"/>
                </a:lnTo>
                <a:lnTo>
                  <a:pt x="324" y="15"/>
                </a:lnTo>
                <a:lnTo>
                  <a:pt x="217" y="0"/>
                </a:lnTo>
                <a:lnTo>
                  <a:pt x="113" y="36"/>
                </a:lnTo>
                <a:lnTo>
                  <a:pt x="111" y="38"/>
                </a:lnTo>
                <a:lnTo>
                  <a:pt x="104" y="45"/>
                </a:lnTo>
                <a:lnTo>
                  <a:pt x="94" y="53"/>
                </a:lnTo>
                <a:lnTo>
                  <a:pt x="83" y="63"/>
                </a:lnTo>
                <a:lnTo>
                  <a:pt x="72" y="74"/>
                </a:lnTo>
                <a:lnTo>
                  <a:pt x="62" y="82"/>
                </a:lnTo>
                <a:lnTo>
                  <a:pt x="55" y="90"/>
                </a:lnTo>
                <a:lnTo>
                  <a:pt x="52" y="94"/>
                </a:lnTo>
                <a:lnTo>
                  <a:pt x="49" y="99"/>
                </a:lnTo>
                <a:lnTo>
                  <a:pt x="43" y="111"/>
                </a:lnTo>
                <a:lnTo>
                  <a:pt x="34" y="128"/>
                </a:lnTo>
                <a:lnTo>
                  <a:pt x="25" y="145"/>
                </a:lnTo>
                <a:lnTo>
                  <a:pt x="15" y="163"/>
                </a:lnTo>
                <a:lnTo>
                  <a:pt x="7" y="179"/>
                </a:lnTo>
                <a:lnTo>
                  <a:pt x="2" y="190"/>
                </a:lnTo>
                <a:lnTo>
                  <a:pt x="0" y="194"/>
                </a:lnTo>
                <a:lnTo>
                  <a:pt x="10" y="289"/>
                </a:lnTo>
                <a:lnTo>
                  <a:pt x="42" y="376"/>
                </a:lnTo>
                <a:lnTo>
                  <a:pt x="117" y="442"/>
                </a:lnTo>
                <a:lnTo>
                  <a:pt x="155" y="486"/>
                </a:lnTo>
                <a:lnTo>
                  <a:pt x="171" y="533"/>
                </a:lnTo>
                <a:lnTo>
                  <a:pt x="176" y="579"/>
                </a:lnTo>
                <a:lnTo>
                  <a:pt x="209" y="593"/>
                </a:lnTo>
                <a:lnTo>
                  <a:pt x="260" y="592"/>
                </a:lnTo>
                <a:lnTo>
                  <a:pt x="227" y="586"/>
                </a:lnTo>
                <a:lnTo>
                  <a:pt x="191" y="561"/>
                </a:lnTo>
                <a:lnTo>
                  <a:pt x="195" y="537"/>
                </a:lnTo>
                <a:lnTo>
                  <a:pt x="196" y="510"/>
                </a:lnTo>
                <a:lnTo>
                  <a:pt x="229" y="482"/>
                </a:lnTo>
                <a:lnTo>
                  <a:pt x="321" y="467"/>
                </a:lnTo>
                <a:lnTo>
                  <a:pt x="245" y="474"/>
                </a:lnTo>
                <a:lnTo>
                  <a:pt x="144" y="436"/>
                </a:lnTo>
                <a:lnTo>
                  <a:pt x="66" y="375"/>
                </a:lnTo>
                <a:lnTo>
                  <a:pt x="28" y="295"/>
                </a:lnTo>
                <a:lnTo>
                  <a:pt x="27" y="187"/>
                </a:lnTo>
                <a:lnTo>
                  <a:pt x="81" y="91"/>
                </a:lnTo>
                <a:lnTo>
                  <a:pt x="159" y="34"/>
                </a:lnTo>
                <a:lnTo>
                  <a:pt x="243" y="11"/>
                </a:lnTo>
                <a:lnTo>
                  <a:pt x="285" y="15"/>
                </a:lnTo>
                <a:lnTo>
                  <a:pt x="376" y="33"/>
                </a:lnTo>
                <a:lnTo>
                  <a:pt x="361" y="21"/>
                </a:lnTo>
                <a:lnTo>
                  <a:pt x="363" y="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3" name="Freeform 33"/>
          <p:cNvSpPr>
            <a:spLocks/>
          </p:cNvSpPr>
          <p:nvPr/>
        </p:nvSpPr>
        <p:spPr bwMode="auto">
          <a:xfrm>
            <a:off x="6326189" y="3268664"/>
            <a:ext cx="274637" cy="877887"/>
          </a:xfrm>
          <a:custGeom>
            <a:avLst/>
            <a:gdLst>
              <a:gd name="T0" fmla="*/ 2147483647 w 173"/>
              <a:gd name="T1" fmla="*/ 2147483647 h 553"/>
              <a:gd name="T2" fmla="*/ 2147483647 w 173"/>
              <a:gd name="T3" fmla="*/ 2147483647 h 553"/>
              <a:gd name="T4" fmla="*/ 2147483647 w 173"/>
              <a:gd name="T5" fmla="*/ 2147483647 h 553"/>
              <a:gd name="T6" fmla="*/ 2147483647 w 173"/>
              <a:gd name="T7" fmla="*/ 0 h 553"/>
              <a:gd name="T8" fmla="*/ 2147483647 w 173"/>
              <a:gd name="T9" fmla="*/ 2147483647 h 553"/>
              <a:gd name="T10" fmla="*/ 2147483647 w 173"/>
              <a:gd name="T11" fmla="*/ 2147483647 h 553"/>
              <a:gd name="T12" fmla="*/ 2147483647 w 173"/>
              <a:gd name="T13" fmla="*/ 2147483647 h 553"/>
              <a:gd name="T14" fmla="*/ 2147483647 w 173"/>
              <a:gd name="T15" fmla="*/ 2147483647 h 553"/>
              <a:gd name="T16" fmla="*/ 2147483647 w 173"/>
              <a:gd name="T17" fmla="*/ 2147483647 h 553"/>
              <a:gd name="T18" fmla="*/ 2147483647 w 173"/>
              <a:gd name="T19" fmla="*/ 2147483647 h 553"/>
              <a:gd name="T20" fmla="*/ 2147483647 w 173"/>
              <a:gd name="T21" fmla="*/ 2147483647 h 553"/>
              <a:gd name="T22" fmla="*/ 2147483647 w 173"/>
              <a:gd name="T23" fmla="*/ 2147483647 h 553"/>
              <a:gd name="T24" fmla="*/ 2147483647 w 173"/>
              <a:gd name="T25" fmla="*/ 2147483647 h 553"/>
              <a:gd name="T26" fmla="*/ 0 w 173"/>
              <a:gd name="T27" fmla="*/ 2147483647 h 553"/>
              <a:gd name="T28" fmla="*/ 2147483647 w 173"/>
              <a:gd name="T29" fmla="*/ 2147483647 h 553"/>
              <a:gd name="T30" fmla="*/ 2147483647 w 173"/>
              <a:gd name="T31" fmla="*/ 2147483647 h 553"/>
              <a:gd name="T32" fmla="*/ 2147483647 w 173"/>
              <a:gd name="T33" fmla="*/ 2147483647 h 553"/>
              <a:gd name="T34" fmla="*/ 2147483647 w 173"/>
              <a:gd name="T35" fmla="*/ 2147483647 h 553"/>
              <a:gd name="T36" fmla="*/ 2147483647 w 173"/>
              <a:gd name="T37" fmla="*/ 2147483647 h 553"/>
              <a:gd name="T38" fmla="*/ 2147483647 w 173"/>
              <a:gd name="T39" fmla="*/ 2147483647 h 553"/>
              <a:gd name="T40" fmla="*/ 2147483647 w 173"/>
              <a:gd name="T41" fmla="*/ 2147483647 h 553"/>
              <a:gd name="T42" fmla="*/ 2147483647 w 173"/>
              <a:gd name="T43" fmla="*/ 2147483647 h 553"/>
              <a:gd name="T44" fmla="*/ 2147483647 w 173"/>
              <a:gd name="T45" fmla="*/ 2147483647 h 553"/>
              <a:gd name="T46" fmla="*/ 2147483647 w 173"/>
              <a:gd name="T47" fmla="*/ 2147483647 h 553"/>
              <a:gd name="T48" fmla="*/ 2147483647 w 173"/>
              <a:gd name="T49" fmla="*/ 2147483647 h 553"/>
              <a:gd name="T50" fmla="*/ 2147483647 w 173"/>
              <a:gd name="T51" fmla="*/ 2147483647 h 553"/>
              <a:gd name="T52" fmla="*/ 2147483647 w 173"/>
              <a:gd name="T53" fmla="*/ 2147483647 h 553"/>
              <a:gd name="T54" fmla="*/ 2147483647 w 173"/>
              <a:gd name="T55" fmla="*/ 2147483647 h 55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73"/>
              <a:gd name="T85" fmla="*/ 0 h 553"/>
              <a:gd name="T86" fmla="*/ 173 w 173"/>
              <a:gd name="T87" fmla="*/ 553 h 553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73" h="553">
                <a:moveTo>
                  <a:pt x="171" y="125"/>
                </a:moveTo>
                <a:lnTo>
                  <a:pt x="119" y="46"/>
                </a:lnTo>
                <a:lnTo>
                  <a:pt x="67" y="4"/>
                </a:lnTo>
                <a:lnTo>
                  <a:pt x="45" y="0"/>
                </a:lnTo>
                <a:lnTo>
                  <a:pt x="96" y="41"/>
                </a:lnTo>
                <a:lnTo>
                  <a:pt x="145" y="116"/>
                </a:lnTo>
                <a:lnTo>
                  <a:pt x="160" y="205"/>
                </a:lnTo>
                <a:lnTo>
                  <a:pt x="139" y="300"/>
                </a:lnTo>
                <a:lnTo>
                  <a:pt x="85" y="379"/>
                </a:lnTo>
                <a:lnTo>
                  <a:pt x="36" y="419"/>
                </a:lnTo>
                <a:lnTo>
                  <a:pt x="13" y="462"/>
                </a:lnTo>
                <a:lnTo>
                  <a:pt x="14" y="486"/>
                </a:lnTo>
                <a:lnTo>
                  <a:pt x="22" y="532"/>
                </a:lnTo>
                <a:lnTo>
                  <a:pt x="0" y="553"/>
                </a:lnTo>
                <a:lnTo>
                  <a:pt x="25" y="549"/>
                </a:lnTo>
                <a:lnTo>
                  <a:pt x="36" y="532"/>
                </a:lnTo>
                <a:lnTo>
                  <a:pt x="36" y="526"/>
                </a:lnTo>
                <a:lnTo>
                  <a:pt x="35" y="512"/>
                </a:lnTo>
                <a:lnTo>
                  <a:pt x="34" y="498"/>
                </a:lnTo>
                <a:lnTo>
                  <a:pt x="34" y="489"/>
                </a:lnTo>
                <a:lnTo>
                  <a:pt x="36" y="479"/>
                </a:lnTo>
                <a:lnTo>
                  <a:pt x="43" y="460"/>
                </a:lnTo>
                <a:lnTo>
                  <a:pt x="49" y="444"/>
                </a:lnTo>
                <a:lnTo>
                  <a:pt x="51" y="436"/>
                </a:lnTo>
                <a:lnTo>
                  <a:pt x="81" y="409"/>
                </a:lnTo>
                <a:lnTo>
                  <a:pt x="141" y="344"/>
                </a:lnTo>
                <a:lnTo>
                  <a:pt x="173" y="263"/>
                </a:lnTo>
                <a:lnTo>
                  <a:pt x="171" y="1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4" name="Freeform 34"/>
          <p:cNvSpPr>
            <a:spLocks/>
          </p:cNvSpPr>
          <p:nvPr/>
        </p:nvSpPr>
        <p:spPr bwMode="auto">
          <a:xfrm>
            <a:off x="6081714" y="4127501"/>
            <a:ext cx="166687" cy="163513"/>
          </a:xfrm>
          <a:custGeom>
            <a:avLst/>
            <a:gdLst>
              <a:gd name="T0" fmla="*/ 2147483647 w 105"/>
              <a:gd name="T1" fmla="*/ 2147483647 h 103"/>
              <a:gd name="T2" fmla="*/ 2147483647 w 105"/>
              <a:gd name="T3" fmla="*/ 2147483647 h 103"/>
              <a:gd name="T4" fmla="*/ 2147483647 w 105"/>
              <a:gd name="T5" fmla="*/ 2147483647 h 103"/>
              <a:gd name="T6" fmla="*/ 2147483647 w 105"/>
              <a:gd name="T7" fmla="*/ 2147483647 h 103"/>
              <a:gd name="T8" fmla="*/ 2147483647 w 105"/>
              <a:gd name="T9" fmla="*/ 2147483647 h 103"/>
              <a:gd name="T10" fmla="*/ 2147483647 w 105"/>
              <a:gd name="T11" fmla="*/ 2147483647 h 103"/>
              <a:gd name="T12" fmla="*/ 2147483647 w 105"/>
              <a:gd name="T13" fmla="*/ 2147483647 h 103"/>
              <a:gd name="T14" fmla="*/ 2147483647 w 105"/>
              <a:gd name="T15" fmla="*/ 2147483647 h 103"/>
              <a:gd name="T16" fmla="*/ 2147483647 w 105"/>
              <a:gd name="T17" fmla="*/ 2147483647 h 103"/>
              <a:gd name="T18" fmla="*/ 2147483647 w 105"/>
              <a:gd name="T19" fmla="*/ 2147483647 h 103"/>
              <a:gd name="T20" fmla="*/ 2147483647 w 105"/>
              <a:gd name="T21" fmla="*/ 2147483647 h 103"/>
              <a:gd name="T22" fmla="*/ 2147483647 w 105"/>
              <a:gd name="T23" fmla="*/ 2147483647 h 103"/>
              <a:gd name="T24" fmla="*/ 2147483647 w 105"/>
              <a:gd name="T25" fmla="*/ 2147483647 h 103"/>
              <a:gd name="T26" fmla="*/ 2147483647 w 105"/>
              <a:gd name="T27" fmla="*/ 2147483647 h 103"/>
              <a:gd name="T28" fmla="*/ 2147483647 w 105"/>
              <a:gd name="T29" fmla="*/ 2147483647 h 103"/>
              <a:gd name="T30" fmla="*/ 2147483647 w 105"/>
              <a:gd name="T31" fmla="*/ 2147483647 h 103"/>
              <a:gd name="T32" fmla="*/ 2147483647 w 105"/>
              <a:gd name="T33" fmla="*/ 2147483647 h 103"/>
              <a:gd name="T34" fmla="*/ 2147483647 w 105"/>
              <a:gd name="T35" fmla="*/ 2147483647 h 103"/>
              <a:gd name="T36" fmla="*/ 2147483647 w 105"/>
              <a:gd name="T37" fmla="*/ 2147483647 h 103"/>
              <a:gd name="T38" fmla="*/ 2147483647 w 105"/>
              <a:gd name="T39" fmla="*/ 2147483647 h 103"/>
              <a:gd name="T40" fmla="*/ 2147483647 w 105"/>
              <a:gd name="T41" fmla="*/ 2147483647 h 103"/>
              <a:gd name="T42" fmla="*/ 2147483647 w 105"/>
              <a:gd name="T43" fmla="*/ 2147483647 h 103"/>
              <a:gd name="T44" fmla="*/ 2147483647 w 105"/>
              <a:gd name="T45" fmla="*/ 2147483647 h 103"/>
              <a:gd name="T46" fmla="*/ 2147483647 w 105"/>
              <a:gd name="T47" fmla="*/ 2147483647 h 103"/>
              <a:gd name="T48" fmla="*/ 2147483647 w 105"/>
              <a:gd name="T49" fmla="*/ 2147483647 h 103"/>
              <a:gd name="T50" fmla="*/ 2147483647 w 105"/>
              <a:gd name="T51" fmla="*/ 2147483647 h 103"/>
              <a:gd name="T52" fmla="*/ 2147483647 w 105"/>
              <a:gd name="T53" fmla="*/ 2147483647 h 103"/>
              <a:gd name="T54" fmla="*/ 2147483647 w 105"/>
              <a:gd name="T55" fmla="*/ 2147483647 h 103"/>
              <a:gd name="T56" fmla="*/ 2147483647 w 105"/>
              <a:gd name="T57" fmla="*/ 2147483647 h 103"/>
              <a:gd name="T58" fmla="*/ 2147483647 w 105"/>
              <a:gd name="T59" fmla="*/ 2147483647 h 103"/>
              <a:gd name="T60" fmla="*/ 2147483647 w 105"/>
              <a:gd name="T61" fmla="*/ 2147483647 h 103"/>
              <a:gd name="T62" fmla="*/ 2147483647 w 105"/>
              <a:gd name="T63" fmla="*/ 2147483647 h 103"/>
              <a:gd name="T64" fmla="*/ 2147483647 w 105"/>
              <a:gd name="T65" fmla="*/ 2147483647 h 103"/>
              <a:gd name="T66" fmla="*/ 2147483647 w 105"/>
              <a:gd name="T67" fmla="*/ 2147483647 h 103"/>
              <a:gd name="T68" fmla="*/ 2147483647 w 105"/>
              <a:gd name="T69" fmla="*/ 2147483647 h 103"/>
              <a:gd name="T70" fmla="*/ 2147483647 w 105"/>
              <a:gd name="T71" fmla="*/ 2147483647 h 103"/>
              <a:gd name="T72" fmla="*/ 0 w 105"/>
              <a:gd name="T73" fmla="*/ 2147483647 h 103"/>
              <a:gd name="T74" fmla="*/ 2147483647 w 105"/>
              <a:gd name="T75" fmla="*/ 2147483647 h 103"/>
              <a:gd name="T76" fmla="*/ 2147483647 w 105"/>
              <a:gd name="T77" fmla="*/ 2147483647 h 103"/>
              <a:gd name="T78" fmla="*/ 0 w 105"/>
              <a:gd name="T79" fmla="*/ 2147483647 h 103"/>
              <a:gd name="T80" fmla="*/ 2147483647 w 105"/>
              <a:gd name="T81" fmla="*/ 2147483647 h 103"/>
              <a:gd name="T82" fmla="*/ 2147483647 w 105"/>
              <a:gd name="T83" fmla="*/ 2147483647 h 10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105"/>
              <a:gd name="T127" fmla="*/ 0 h 103"/>
              <a:gd name="T128" fmla="*/ 105 w 105"/>
              <a:gd name="T129" fmla="*/ 103 h 103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105" h="103">
                <a:moveTo>
                  <a:pt x="105" y="89"/>
                </a:moveTo>
                <a:lnTo>
                  <a:pt x="102" y="90"/>
                </a:lnTo>
                <a:lnTo>
                  <a:pt x="98" y="90"/>
                </a:lnTo>
                <a:lnTo>
                  <a:pt x="96" y="90"/>
                </a:lnTo>
                <a:lnTo>
                  <a:pt x="93" y="90"/>
                </a:lnTo>
                <a:lnTo>
                  <a:pt x="92" y="90"/>
                </a:lnTo>
                <a:lnTo>
                  <a:pt x="91" y="90"/>
                </a:lnTo>
                <a:lnTo>
                  <a:pt x="89" y="90"/>
                </a:lnTo>
                <a:lnTo>
                  <a:pt x="84" y="90"/>
                </a:lnTo>
                <a:lnTo>
                  <a:pt x="77" y="90"/>
                </a:lnTo>
                <a:lnTo>
                  <a:pt x="69" y="89"/>
                </a:lnTo>
                <a:lnTo>
                  <a:pt x="61" y="87"/>
                </a:lnTo>
                <a:lnTo>
                  <a:pt x="54" y="87"/>
                </a:lnTo>
                <a:lnTo>
                  <a:pt x="47" y="86"/>
                </a:lnTo>
                <a:lnTo>
                  <a:pt x="43" y="86"/>
                </a:lnTo>
                <a:lnTo>
                  <a:pt x="42" y="86"/>
                </a:lnTo>
                <a:lnTo>
                  <a:pt x="24" y="68"/>
                </a:lnTo>
                <a:lnTo>
                  <a:pt x="77" y="74"/>
                </a:lnTo>
                <a:lnTo>
                  <a:pt x="92" y="74"/>
                </a:lnTo>
                <a:lnTo>
                  <a:pt x="105" y="74"/>
                </a:lnTo>
                <a:lnTo>
                  <a:pt x="105" y="62"/>
                </a:lnTo>
                <a:lnTo>
                  <a:pt x="102" y="62"/>
                </a:lnTo>
                <a:lnTo>
                  <a:pt x="98" y="62"/>
                </a:lnTo>
                <a:lnTo>
                  <a:pt x="96" y="63"/>
                </a:lnTo>
                <a:lnTo>
                  <a:pt x="93" y="63"/>
                </a:lnTo>
                <a:lnTo>
                  <a:pt x="92" y="63"/>
                </a:lnTo>
                <a:lnTo>
                  <a:pt x="91" y="63"/>
                </a:lnTo>
                <a:lnTo>
                  <a:pt x="89" y="63"/>
                </a:lnTo>
                <a:lnTo>
                  <a:pt x="84" y="63"/>
                </a:lnTo>
                <a:lnTo>
                  <a:pt x="77" y="63"/>
                </a:lnTo>
                <a:lnTo>
                  <a:pt x="69" y="62"/>
                </a:lnTo>
                <a:lnTo>
                  <a:pt x="61" y="61"/>
                </a:lnTo>
                <a:lnTo>
                  <a:pt x="54" y="61"/>
                </a:lnTo>
                <a:lnTo>
                  <a:pt x="47" y="60"/>
                </a:lnTo>
                <a:lnTo>
                  <a:pt x="43" y="60"/>
                </a:lnTo>
                <a:lnTo>
                  <a:pt x="42" y="60"/>
                </a:lnTo>
                <a:lnTo>
                  <a:pt x="24" y="40"/>
                </a:lnTo>
                <a:lnTo>
                  <a:pt x="77" y="48"/>
                </a:lnTo>
                <a:lnTo>
                  <a:pt x="92" y="48"/>
                </a:lnTo>
                <a:lnTo>
                  <a:pt x="105" y="48"/>
                </a:lnTo>
                <a:lnTo>
                  <a:pt x="105" y="34"/>
                </a:lnTo>
                <a:lnTo>
                  <a:pt x="102" y="34"/>
                </a:lnTo>
                <a:lnTo>
                  <a:pt x="98" y="34"/>
                </a:lnTo>
                <a:lnTo>
                  <a:pt x="96" y="35"/>
                </a:lnTo>
                <a:lnTo>
                  <a:pt x="93" y="35"/>
                </a:lnTo>
                <a:lnTo>
                  <a:pt x="92" y="35"/>
                </a:lnTo>
                <a:lnTo>
                  <a:pt x="91" y="35"/>
                </a:lnTo>
                <a:lnTo>
                  <a:pt x="89" y="35"/>
                </a:lnTo>
                <a:lnTo>
                  <a:pt x="84" y="35"/>
                </a:lnTo>
                <a:lnTo>
                  <a:pt x="77" y="35"/>
                </a:lnTo>
                <a:lnTo>
                  <a:pt x="69" y="34"/>
                </a:lnTo>
                <a:lnTo>
                  <a:pt x="61" y="33"/>
                </a:lnTo>
                <a:lnTo>
                  <a:pt x="54" y="33"/>
                </a:lnTo>
                <a:lnTo>
                  <a:pt x="47" y="32"/>
                </a:lnTo>
                <a:lnTo>
                  <a:pt x="43" y="32"/>
                </a:lnTo>
                <a:lnTo>
                  <a:pt x="42" y="32"/>
                </a:lnTo>
                <a:lnTo>
                  <a:pt x="24" y="12"/>
                </a:lnTo>
                <a:lnTo>
                  <a:pt x="3" y="0"/>
                </a:lnTo>
                <a:lnTo>
                  <a:pt x="0" y="24"/>
                </a:lnTo>
                <a:lnTo>
                  <a:pt x="3" y="28"/>
                </a:lnTo>
                <a:lnTo>
                  <a:pt x="0" y="52"/>
                </a:lnTo>
                <a:lnTo>
                  <a:pt x="3" y="56"/>
                </a:lnTo>
                <a:lnTo>
                  <a:pt x="3" y="55"/>
                </a:lnTo>
                <a:lnTo>
                  <a:pt x="0" y="79"/>
                </a:lnTo>
                <a:lnTo>
                  <a:pt x="10" y="92"/>
                </a:lnTo>
                <a:lnTo>
                  <a:pt x="77" y="103"/>
                </a:lnTo>
                <a:lnTo>
                  <a:pt x="92" y="102"/>
                </a:lnTo>
                <a:lnTo>
                  <a:pt x="105" y="102"/>
                </a:lnTo>
                <a:lnTo>
                  <a:pt x="105" y="8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5" name="Freeform 35"/>
          <p:cNvSpPr>
            <a:spLocks/>
          </p:cNvSpPr>
          <p:nvPr/>
        </p:nvSpPr>
        <p:spPr bwMode="auto">
          <a:xfrm>
            <a:off x="6280151" y="4127500"/>
            <a:ext cx="93663" cy="158750"/>
          </a:xfrm>
          <a:custGeom>
            <a:avLst/>
            <a:gdLst>
              <a:gd name="T0" fmla="*/ 2147483647 w 59"/>
              <a:gd name="T1" fmla="*/ 2147483647 h 100"/>
              <a:gd name="T2" fmla="*/ 2147483647 w 59"/>
              <a:gd name="T3" fmla="*/ 2147483647 h 100"/>
              <a:gd name="T4" fmla="*/ 2147483647 w 59"/>
              <a:gd name="T5" fmla="*/ 2147483647 h 100"/>
              <a:gd name="T6" fmla="*/ 2147483647 w 59"/>
              <a:gd name="T7" fmla="*/ 0 h 100"/>
              <a:gd name="T8" fmla="*/ 2147483647 w 59"/>
              <a:gd name="T9" fmla="*/ 2147483647 h 100"/>
              <a:gd name="T10" fmla="*/ 2147483647 w 59"/>
              <a:gd name="T11" fmla="*/ 2147483647 h 100"/>
              <a:gd name="T12" fmla="*/ 2147483647 w 59"/>
              <a:gd name="T13" fmla="*/ 2147483647 h 100"/>
              <a:gd name="T14" fmla="*/ 2147483647 w 59"/>
              <a:gd name="T15" fmla="*/ 2147483647 h 100"/>
              <a:gd name="T16" fmla="*/ 2147483647 w 59"/>
              <a:gd name="T17" fmla="*/ 2147483647 h 100"/>
              <a:gd name="T18" fmla="*/ 0 w 59"/>
              <a:gd name="T19" fmla="*/ 2147483647 h 100"/>
              <a:gd name="T20" fmla="*/ 0 w 59"/>
              <a:gd name="T21" fmla="*/ 2147483647 h 100"/>
              <a:gd name="T22" fmla="*/ 2147483647 w 59"/>
              <a:gd name="T23" fmla="*/ 2147483647 h 100"/>
              <a:gd name="T24" fmla="*/ 2147483647 w 59"/>
              <a:gd name="T25" fmla="*/ 2147483647 h 100"/>
              <a:gd name="T26" fmla="*/ 2147483647 w 59"/>
              <a:gd name="T27" fmla="*/ 2147483647 h 100"/>
              <a:gd name="T28" fmla="*/ 2147483647 w 59"/>
              <a:gd name="T29" fmla="*/ 2147483647 h 100"/>
              <a:gd name="T30" fmla="*/ 2147483647 w 59"/>
              <a:gd name="T31" fmla="*/ 2147483647 h 100"/>
              <a:gd name="T32" fmla="*/ 0 w 59"/>
              <a:gd name="T33" fmla="*/ 2147483647 h 100"/>
              <a:gd name="T34" fmla="*/ 0 w 59"/>
              <a:gd name="T35" fmla="*/ 2147483647 h 100"/>
              <a:gd name="T36" fmla="*/ 2147483647 w 59"/>
              <a:gd name="T37" fmla="*/ 2147483647 h 100"/>
              <a:gd name="T38" fmla="*/ 2147483647 w 59"/>
              <a:gd name="T39" fmla="*/ 2147483647 h 100"/>
              <a:gd name="T40" fmla="*/ 2147483647 w 59"/>
              <a:gd name="T41" fmla="*/ 2147483647 h 100"/>
              <a:gd name="T42" fmla="*/ 2147483647 w 59"/>
              <a:gd name="T43" fmla="*/ 2147483647 h 100"/>
              <a:gd name="T44" fmla="*/ 2147483647 w 59"/>
              <a:gd name="T45" fmla="*/ 2147483647 h 100"/>
              <a:gd name="T46" fmla="*/ 0 w 59"/>
              <a:gd name="T47" fmla="*/ 2147483647 h 100"/>
              <a:gd name="T48" fmla="*/ 0 w 59"/>
              <a:gd name="T49" fmla="*/ 2147483647 h 100"/>
              <a:gd name="T50" fmla="*/ 2147483647 w 59"/>
              <a:gd name="T51" fmla="*/ 2147483647 h 100"/>
              <a:gd name="T52" fmla="*/ 2147483647 w 59"/>
              <a:gd name="T53" fmla="*/ 2147483647 h 100"/>
              <a:gd name="T54" fmla="*/ 2147483647 w 59"/>
              <a:gd name="T55" fmla="*/ 2147483647 h 100"/>
              <a:gd name="T56" fmla="*/ 2147483647 w 59"/>
              <a:gd name="T57" fmla="*/ 2147483647 h 100"/>
              <a:gd name="T58" fmla="*/ 2147483647 w 59"/>
              <a:gd name="T59" fmla="*/ 2147483647 h 100"/>
              <a:gd name="T60" fmla="*/ 2147483647 w 59"/>
              <a:gd name="T61" fmla="*/ 2147483647 h 1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59"/>
              <a:gd name="T94" fmla="*/ 0 h 100"/>
              <a:gd name="T95" fmla="*/ 59 w 59"/>
              <a:gd name="T96" fmla="*/ 100 h 1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59" h="100">
                <a:moveTo>
                  <a:pt x="57" y="28"/>
                </a:moveTo>
                <a:lnTo>
                  <a:pt x="56" y="28"/>
                </a:lnTo>
                <a:lnTo>
                  <a:pt x="59" y="24"/>
                </a:lnTo>
                <a:lnTo>
                  <a:pt x="57" y="0"/>
                </a:lnTo>
                <a:lnTo>
                  <a:pt x="36" y="12"/>
                </a:lnTo>
                <a:lnTo>
                  <a:pt x="17" y="32"/>
                </a:lnTo>
                <a:lnTo>
                  <a:pt x="15" y="32"/>
                </a:lnTo>
                <a:lnTo>
                  <a:pt x="12" y="32"/>
                </a:lnTo>
                <a:lnTo>
                  <a:pt x="6" y="33"/>
                </a:lnTo>
                <a:lnTo>
                  <a:pt x="0" y="33"/>
                </a:lnTo>
                <a:lnTo>
                  <a:pt x="0" y="45"/>
                </a:lnTo>
                <a:lnTo>
                  <a:pt x="35" y="40"/>
                </a:lnTo>
                <a:lnTo>
                  <a:pt x="17" y="60"/>
                </a:lnTo>
                <a:lnTo>
                  <a:pt x="15" y="60"/>
                </a:lnTo>
                <a:lnTo>
                  <a:pt x="12" y="60"/>
                </a:lnTo>
                <a:lnTo>
                  <a:pt x="6" y="61"/>
                </a:lnTo>
                <a:lnTo>
                  <a:pt x="0" y="61"/>
                </a:lnTo>
                <a:lnTo>
                  <a:pt x="0" y="72"/>
                </a:lnTo>
                <a:lnTo>
                  <a:pt x="35" y="68"/>
                </a:lnTo>
                <a:lnTo>
                  <a:pt x="17" y="86"/>
                </a:lnTo>
                <a:lnTo>
                  <a:pt x="15" y="86"/>
                </a:lnTo>
                <a:lnTo>
                  <a:pt x="12" y="86"/>
                </a:lnTo>
                <a:lnTo>
                  <a:pt x="6" y="87"/>
                </a:lnTo>
                <a:lnTo>
                  <a:pt x="0" y="87"/>
                </a:lnTo>
                <a:lnTo>
                  <a:pt x="0" y="100"/>
                </a:lnTo>
                <a:lnTo>
                  <a:pt x="49" y="92"/>
                </a:lnTo>
                <a:lnTo>
                  <a:pt x="59" y="79"/>
                </a:lnTo>
                <a:lnTo>
                  <a:pt x="57" y="55"/>
                </a:lnTo>
                <a:lnTo>
                  <a:pt x="56" y="56"/>
                </a:lnTo>
                <a:lnTo>
                  <a:pt x="59" y="52"/>
                </a:lnTo>
                <a:lnTo>
                  <a:pt x="57" y="2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0516" name="Freeform 36"/>
          <p:cNvSpPr>
            <a:spLocks/>
          </p:cNvSpPr>
          <p:nvPr/>
        </p:nvSpPr>
        <p:spPr bwMode="auto">
          <a:xfrm>
            <a:off x="6122988" y="4291013"/>
            <a:ext cx="214312" cy="44450"/>
          </a:xfrm>
          <a:custGeom>
            <a:avLst/>
            <a:gdLst>
              <a:gd name="T0" fmla="*/ 0 w 135"/>
              <a:gd name="T1" fmla="*/ 2147483647 h 28"/>
              <a:gd name="T2" fmla="*/ 2147483647 w 135"/>
              <a:gd name="T3" fmla="*/ 2147483647 h 28"/>
              <a:gd name="T4" fmla="*/ 2147483647 w 135"/>
              <a:gd name="T5" fmla="*/ 2147483647 h 28"/>
              <a:gd name="T6" fmla="*/ 2147483647 w 135"/>
              <a:gd name="T7" fmla="*/ 0 h 28"/>
              <a:gd name="T8" fmla="*/ 2147483647 w 135"/>
              <a:gd name="T9" fmla="*/ 2147483647 h 28"/>
              <a:gd name="T10" fmla="*/ 2147483647 w 135"/>
              <a:gd name="T11" fmla="*/ 2147483647 h 28"/>
              <a:gd name="T12" fmla="*/ 2147483647 w 135"/>
              <a:gd name="T13" fmla="*/ 2147483647 h 28"/>
              <a:gd name="T14" fmla="*/ 2147483647 w 135"/>
              <a:gd name="T15" fmla="*/ 2147483647 h 28"/>
              <a:gd name="T16" fmla="*/ 2147483647 w 135"/>
              <a:gd name="T17" fmla="*/ 2147483647 h 28"/>
              <a:gd name="T18" fmla="*/ 2147483647 w 135"/>
              <a:gd name="T19" fmla="*/ 2147483647 h 28"/>
              <a:gd name="T20" fmla="*/ 2147483647 w 135"/>
              <a:gd name="T21" fmla="*/ 2147483647 h 28"/>
              <a:gd name="T22" fmla="*/ 2147483647 w 135"/>
              <a:gd name="T23" fmla="*/ 2147483647 h 28"/>
              <a:gd name="T24" fmla="*/ 2147483647 w 135"/>
              <a:gd name="T25" fmla="*/ 2147483647 h 28"/>
              <a:gd name="T26" fmla="*/ 2147483647 w 135"/>
              <a:gd name="T27" fmla="*/ 2147483647 h 28"/>
              <a:gd name="T28" fmla="*/ 0 w 135"/>
              <a:gd name="T29" fmla="*/ 2147483647 h 2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35"/>
              <a:gd name="T46" fmla="*/ 0 h 28"/>
              <a:gd name="T47" fmla="*/ 135 w 135"/>
              <a:gd name="T48" fmla="*/ 28 h 2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35" h="28">
                <a:moveTo>
                  <a:pt x="0" y="1"/>
                </a:moveTo>
                <a:lnTo>
                  <a:pt x="61" y="5"/>
                </a:lnTo>
                <a:lnTo>
                  <a:pt x="94" y="5"/>
                </a:lnTo>
                <a:lnTo>
                  <a:pt x="135" y="0"/>
                </a:lnTo>
                <a:lnTo>
                  <a:pt x="97" y="21"/>
                </a:lnTo>
                <a:lnTo>
                  <a:pt x="93" y="22"/>
                </a:lnTo>
                <a:lnTo>
                  <a:pt x="84" y="24"/>
                </a:lnTo>
                <a:lnTo>
                  <a:pt x="74" y="26"/>
                </a:lnTo>
                <a:lnTo>
                  <a:pt x="67" y="28"/>
                </a:lnTo>
                <a:lnTo>
                  <a:pt x="62" y="28"/>
                </a:lnTo>
                <a:lnTo>
                  <a:pt x="56" y="26"/>
                </a:lnTo>
                <a:lnTo>
                  <a:pt x="49" y="25"/>
                </a:lnTo>
                <a:lnTo>
                  <a:pt x="47" y="25"/>
                </a:lnTo>
                <a:lnTo>
                  <a:pt x="26" y="20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pic>
        <p:nvPicPr>
          <p:cNvPr id="20517" name="Picture 37" descr="MPj042552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3068639"/>
            <a:ext cx="15113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uckr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51" y="1281113"/>
            <a:ext cx="488632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826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file6.uf.tistory.com/image/18173A0F4CF211D13665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993775"/>
            <a:ext cx="4203700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778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ntal model에 대한 이미지 검색결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482811"/>
            <a:ext cx="6450227" cy="416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133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324205" y="5303794"/>
            <a:ext cx="5329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https://www.youtube.com/watch?v=0dTUQrdinSY</a:t>
            </a:r>
            <a:endParaRPr lang="ko-KR" altLang="en-US" dirty="0"/>
          </a:p>
        </p:txBody>
      </p:sp>
      <p:pic>
        <p:nvPicPr>
          <p:cNvPr id="2050" name="Picture 2" descr="http://i.ytimg.com/vi/0dTUQrdinSY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57" y="1449153"/>
            <a:ext cx="7455243" cy="369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358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7900" y="1371600"/>
            <a:ext cx="71501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If you understand the principle of mental model, which statement is correct?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pPr marL="342900" indent="-342900">
              <a:buAutoNum type="alphaUcParenR"/>
            </a:pPr>
            <a:r>
              <a:rPr lang="en-US" altLang="ko-KR" sz="2800" dirty="0" smtClean="0"/>
              <a:t> To see is to believe.</a:t>
            </a:r>
          </a:p>
          <a:p>
            <a:pPr marL="342900" indent="-342900">
              <a:buAutoNum type="alphaUcParenR"/>
            </a:pPr>
            <a:endParaRPr lang="en-US" altLang="ko-KR" sz="2800" dirty="0" smtClean="0"/>
          </a:p>
          <a:p>
            <a:pPr marL="342900" indent="-342900">
              <a:buAutoNum type="alphaUcParenR"/>
            </a:pPr>
            <a:r>
              <a:rPr lang="en-US" altLang="ko-KR" sz="2800" dirty="0" smtClean="0"/>
              <a:t> To believe is to see.</a:t>
            </a:r>
            <a:endParaRPr lang="ko-KR" altLang="en-US" sz="28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665" y="2537254"/>
            <a:ext cx="3832139" cy="374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10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882900" y="79563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4000" dirty="0" smtClean="0">
                <a:solidFill>
                  <a:srgbClr val="0070C0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We see the world not through eyes but through mental models.</a:t>
            </a:r>
          </a:p>
          <a:p>
            <a:endParaRPr lang="en-US" altLang="ko-KR" sz="4000" dirty="0">
              <a:solidFill>
                <a:srgbClr val="0070C0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  <a:p>
            <a:r>
              <a:rPr lang="en-US" altLang="ko-KR" sz="4000" dirty="0" smtClean="0">
                <a:solidFill>
                  <a:srgbClr val="0070C0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Build your attractive mental model to control your own destiny.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65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y Wife and my Mother-in-la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725489"/>
            <a:ext cx="2784475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919958" y="4619239"/>
            <a:ext cx="48874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latin typeface="+mn-ea"/>
                <a:ea typeface="+mn-ea"/>
              </a:rPr>
              <a:t>W.E. </a:t>
            </a:r>
            <a:r>
              <a:rPr lang="en-US" altLang="ko-KR" dirty="0" smtClean="0">
                <a:latin typeface="+mn-ea"/>
                <a:ea typeface="+mn-ea"/>
              </a:rPr>
              <a:t>Hill’s My Young wife </a:t>
            </a:r>
            <a:r>
              <a:rPr lang="en-US" altLang="ko-KR" dirty="0">
                <a:latin typeface="+mn-ea"/>
                <a:ea typeface="+mn-ea"/>
              </a:rPr>
              <a:t>and Mother in Law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11269" name="Picture 5" descr="Anchor Buggy Compa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949450"/>
            <a:ext cx="1511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W.E. Hill in Puck magaz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1949450"/>
            <a:ext cx="13906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07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068899"/>
              </p:ext>
            </p:extLst>
          </p:nvPr>
        </p:nvGraphicFramePr>
        <p:xfrm>
          <a:off x="5400675" y="1068388"/>
          <a:ext cx="625476" cy="518048"/>
        </p:xfrm>
        <a:graphic>
          <a:graphicData uri="http://schemas.openxmlformats.org/drawingml/2006/table">
            <a:tbl>
              <a:tblPr/>
              <a:tblGrid>
                <a:gridCol w="208492"/>
                <a:gridCol w="208492"/>
                <a:gridCol w="208492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1533" marR="91533" marT="45664" marB="4566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1533" marR="91533" marT="45664" marB="4566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1533" marR="91533" marT="45664" marB="4566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428626"/>
            <a:ext cx="8143875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55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39" y="1468439"/>
            <a:ext cx="30575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9100" y="7620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Construct order out of disorder</a:t>
            </a:r>
            <a:endParaRPr lang="ko-KR" altLang="en-US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367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011739" y="2316164"/>
            <a:ext cx="22320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4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                                                           __ILK</a:t>
            </a:r>
          </a:p>
        </p:txBody>
      </p:sp>
    </p:spTree>
    <p:extLst>
      <p:ext uri="{BB962C8B-B14F-4D97-AF65-F5344CB8AC3E}">
        <p14:creationId xmlns:p14="http://schemas.microsoft.com/office/powerpoint/2010/main" val="364464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1198-177-Sup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1" t="26672" r="38843" b="4451"/>
          <a:stretch>
            <a:fillRect/>
          </a:stretch>
        </p:blipFill>
        <p:spPr bwMode="auto">
          <a:xfrm>
            <a:off x="5159376" y="1408113"/>
            <a:ext cx="1825625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3" descr="1198-177-Sup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5" t="26672" r="63219" b="4451"/>
          <a:stretch>
            <a:fillRect/>
          </a:stretch>
        </p:blipFill>
        <p:spPr bwMode="auto">
          <a:xfrm>
            <a:off x="1803401" y="1408114"/>
            <a:ext cx="3427413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 descr="1198-177-Sup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2" t="26672" r="662" b="4451"/>
          <a:stretch>
            <a:fillRect/>
          </a:stretch>
        </p:blipFill>
        <p:spPr bwMode="auto">
          <a:xfrm>
            <a:off x="6888163" y="1408114"/>
            <a:ext cx="338455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5638" y="6731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Frame the world differently</a:t>
            </a:r>
            <a:endParaRPr lang="ko-KR" altLang="en-US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81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425" y="2152650"/>
            <a:ext cx="691515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44712" y="5541963"/>
            <a:ext cx="77692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 b="1" dirty="0">
                <a:solidFill>
                  <a:schemeClr val="tx2"/>
                </a:solidFill>
                <a:latin typeface="휴먼옛체" panose="02010504000101010101" pitchFamily="2" charset="-127"/>
                <a:ea typeface="휴먼옛체" panose="02010504000101010101" pitchFamily="2" charset="-127"/>
              </a:rPr>
              <a:t>광수생각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931150" y="1668463"/>
            <a:ext cx="717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ko-KR" altLang="en-US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역 량</a:t>
            </a:r>
          </a:p>
        </p:txBody>
      </p:sp>
      <p:pic>
        <p:nvPicPr>
          <p:cNvPr id="16388" name="Picture 4" descr="생가은 마음에서(광수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53" r="44896" b="4056"/>
          <a:stretch>
            <a:fillRect/>
          </a:stretch>
        </p:blipFill>
        <p:spPr bwMode="auto">
          <a:xfrm>
            <a:off x="6029325" y="1202531"/>
            <a:ext cx="45212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생가은 마음에서(광수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47"/>
          <a:stretch>
            <a:fillRect/>
          </a:stretch>
        </p:blipFill>
        <p:spPr bwMode="auto">
          <a:xfrm>
            <a:off x="1447800" y="1202531"/>
            <a:ext cx="5003800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75125" y="55193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휴먼엑스포" panose="02030504000101010101" pitchFamily="18" charset="-127"/>
                <a:ea typeface="휴먼엑스포" panose="02030504000101010101" pitchFamily="18" charset="-127"/>
              </a:rPr>
              <a:t>   Change your body</a:t>
            </a:r>
            <a:endParaRPr lang="ko-KR" altLang="en-US" dirty="0"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564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생가은 마음에서(광수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39" t="59453" b="4337"/>
          <a:stretch>
            <a:fillRect/>
          </a:stretch>
        </p:blipFill>
        <p:spPr bwMode="auto">
          <a:xfrm>
            <a:off x="3792539" y="1125538"/>
            <a:ext cx="4802187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32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136</Words>
  <Application>Microsoft Office PowerPoint</Application>
  <PresentationFormat>와이드스크린</PresentationFormat>
  <Paragraphs>32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6" baseType="lpstr">
      <vt:lpstr>HY견고딕</vt:lpstr>
      <vt:lpstr>HY헤드라인M</vt:lpstr>
      <vt:lpstr>굴림</vt:lpstr>
      <vt:lpstr>맑은 고딕</vt:lpstr>
      <vt:lpstr>휴먼엑스포</vt:lpstr>
      <vt:lpstr>휴먼옛체</vt:lpstr>
      <vt:lpstr>Arial</vt:lpstr>
      <vt:lpstr>Lucida Sans Unicode</vt:lpstr>
      <vt:lpstr>Office 테마</vt:lpstr>
      <vt:lpstr>Mental Model Everybody sees the world with a pair of glasses.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Model</dc:title>
  <dc:creator>user</dc:creator>
  <cp:lastModifiedBy>user</cp:lastModifiedBy>
  <cp:revision>6</cp:revision>
  <dcterms:created xsi:type="dcterms:W3CDTF">2014-11-26T02:12:33Z</dcterms:created>
  <dcterms:modified xsi:type="dcterms:W3CDTF">2015-10-07T09:55:31Z</dcterms:modified>
</cp:coreProperties>
</file>